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444500" marR="0" indent="-444500" algn="l" defTabSz="584200" rtl="0" fontAlgn="auto" latinLnBrk="0" hangingPunct="0">
      <a:lnSpc>
        <a:spcPct val="100000"/>
      </a:lnSpc>
      <a:spcBef>
        <a:spcPts val="4200"/>
      </a:spcBef>
      <a:spcAft>
        <a:spcPts val="0"/>
      </a:spcAft>
      <a:buClrTx/>
      <a:buSzPct val="145000"/>
      <a:buFontTx/>
      <a:buChar char="•"/>
      <a:tabLst/>
      <a:defRPr kumimoji="0" sz="3200" b="0" i="0" u="none" strike="noStrike" cap="none" spc="0" normalizeH="0" baseline="0">
        <a:ln>
          <a:noFill/>
        </a:ln>
        <a:solidFill>
          <a:srgbClr val="000000"/>
        </a:solidFill>
        <a:effectLst/>
        <a:uFillTx/>
        <a:latin typeface="Helvetica Neue"/>
        <a:ea typeface="Helvetica Neue"/>
        <a:cs typeface="Helvetica Neue"/>
        <a:sym typeface="Helvetica Neue"/>
      </a:defRPr>
    </a:lvl1pPr>
    <a:lvl2pPr marL="889000" marR="0" indent="-444500" algn="l" defTabSz="584200" rtl="0" fontAlgn="auto" latinLnBrk="0" hangingPunct="0">
      <a:lnSpc>
        <a:spcPct val="100000"/>
      </a:lnSpc>
      <a:spcBef>
        <a:spcPts val="4200"/>
      </a:spcBef>
      <a:spcAft>
        <a:spcPts val="0"/>
      </a:spcAft>
      <a:buClrTx/>
      <a:buSzPct val="145000"/>
      <a:buFontTx/>
      <a:buChar char="•"/>
      <a:tabLst/>
      <a:defRPr kumimoji="0" sz="3200" b="0" i="0" u="none" strike="noStrike" cap="none" spc="0" normalizeH="0" baseline="0">
        <a:ln>
          <a:noFill/>
        </a:ln>
        <a:solidFill>
          <a:srgbClr val="000000"/>
        </a:solidFill>
        <a:effectLst/>
        <a:uFillTx/>
        <a:latin typeface="Helvetica Neue"/>
        <a:ea typeface="Helvetica Neue"/>
        <a:cs typeface="Helvetica Neue"/>
        <a:sym typeface="Helvetica Neue"/>
      </a:defRPr>
    </a:lvl2pPr>
    <a:lvl3pPr marL="1333500" marR="0" indent="-444500" algn="l" defTabSz="584200" rtl="0" fontAlgn="auto" latinLnBrk="0" hangingPunct="0">
      <a:lnSpc>
        <a:spcPct val="100000"/>
      </a:lnSpc>
      <a:spcBef>
        <a:spcPts val="4200"/>
      </a:spcBef>
      <a:spcAft>
        <a:spcPts val="0"/>
      </a:spcAft>
      <a:buClrTx/>
      <a:buSzPct val="145000"/>
      <a:buFontTx/>
      <a:buChar char="•"/>
      <a:tabLst/>
      <a:defRPr kumimoji="0" sz="3200" b="0" i="0" u="none" strike="noStrike" cap="none" spc="0" normalizeH="0" baseline="0">
        <a:ln>
          <a:noFill/>
        </a:ln>
        <a:solidFill>
          <a:srgbClr val="000000"/>
        </a:solidFill>
        <a:effectLst/>
        <a:uFillTx/>
        <a:latin typeface="Helvetica Neue"/>
        <a:ea typeface="Helvetica Neue"/>
        <a:cs typeface="Helvetica Neue"/>
        <a:sym typeface="Helvetica Neue"/>
      </a:defRPr>
    </a:lvl3pPr>
    <a:lvl4pPr marL="1778000" marR="0" indent="-444500" algn="l" defTabSz="584200" rtl="0" fontAlgn="auto" latinLnBrk="0" hangingPunct="0">
      <a:lnSpc>
        <a:spcPct val="100000"/>
      </a:lnSpc>
      <a:spcBef>
        <a:spcPts val="4200"/>
      </a:spcBef>
      <a:spcAft>
        <a:spcPts val="0"/>
      </a:spcAft>
      <a:buClrTx/>
      <a:buSzPct val="145000"/>
      <a:buFontTx/>
      <a:buChar char="•"/>
      <a:tabLst/>
      <a:defRPr kumimoji="0" sz="3200" b="0" i="0" u="none" strike="noStrike" cap="none" spc="0" normalizeH="0" baseline="0">
        <a:ln>
          <a:noFill/>
        </a:ln>
        <a:solidFill>
          <a:srgbClr val="000000"/>
        </a:solidFill>
        <a:effectLst/>
        <a:uFillTx/>
        <a:latin typeface="Helvetica Neue"/>
        <a:ea typeface="Helvetica Neue"/>
        <a:cs typeface="Helvetica Neue"/>
        <a:sym typeface="Helvetica Neue"/>
      </a:defRPr>
    </a:lvl4pPr>
    <a:lvl5pPr marL="2222500" marR="0" indent="-444500" algn="l" defTabSz="584200" rtl="0" fontAlgn="auto" latinLnBrk="0" hangingPunct="0">
      <a:lnSpc>
        <a:spcPct val="100000"/>
      </a:lnSpc>
      <a:spcBef>
        <a:spcPts val="4200"/>
      </a:spcBef>
      <a:spcAft>
        <a:spcPts val="0"/>
      </a:spcAft>
      <a:buClrTx/>
      <a:buSzPct val="145000"/>
      <a:buFontTx/>
      <a:buChar char="•"/>
      <a:tabLst/>
      <a:defRPr kumimoji="0" sz="3200" b="0" i="0" u="none" strike="noStrike" cap="none" spc="0" normalizeH="0" baseline="0">
        <a:ln>
          <a:noFill/>
        </a:ln>
        <a:solidFill>
          <a:srgbClr val="000000"/>
        </a:solidFill>
        <a:effectLst/>
        <a:uFillTx/>
        <a:latin typeface="Helvetica Neue"/>
        <a:ea typeface="Helvetica Neue"/>
        <a:cs typeface="Helvetica Neue"/>
        <a:sym typeface="Helvetica Neue"/>
      </a:defRPr>
    </a:lvl5pPr>
    <a:lvl6pPr marL="2667000" marR="0" indent="-444500" algn="l" defTabSz="584200" rtl="0" fontAlgn="auto" latinLnBrk="0" hangingPunct="0">
      <a:lnSpc>
        <a:spcPct val="100000"/>
      </a:lnSpc>
      <a:spcBef>
        <a:spcPts val="4200"/>
      </a:spcBef>
      <a:spcAft>
        <a:spcPts val="0"/>
      </a:spcAft>
      <a:buClrTx/>
      <a:buSzPct val="145000"/>
      <a:buFontTx/>
      <a:buChar char="•"/>
      <a:tabLst/>
      <a:defRPr kumimoji="0" sz="3200" b="0" i="0" u="none" strike="noStrike" cap="none" spc="0" normalizeH="0" baseline="0">
        <a:ln>
          <a:noFill/>
        </a:ln>
        <a:solidFill>
          <a:srgbClr val="000000"/>
        </a:solidFill>
        <a:effectLst/>
        <a:uFillTx/>
        <a:latin typeface="Helvetica Neue"/>
        <a:ea typeface="Helvetica Neue"/>
        <a:cs typeface="Helvetica Neue"/>
        <a:sym typeface="Helvetica Neue"/>
      </a:defRPr>
    </a:lvl6pPr>
    <a:lvl7pPr marL="3111500" marR="0" indent="-444500" algn="l" defTabSz="584200" rtl="0" fontAlgn="auto" latinLnBrk="0" hangingPunct="0">
      <a:lnSpc>
        <a:spcPct val="100000"/>
      </a:lnSpc>
      <a:spcBef>
        <a:spcPts val="4200"/>
      </a:spcBef>
      <a:spcAft>
        <a:spcPts val="0"/>
      </a:spcAft>
      <a:buClrTx/>
      <a:buSzPct val="145000"/>
      <a:buFontTx/>
      <a:buChar char="•"/>
      <a:tabLst/>
      <a:defRPr kumimoji="0" sz="3200" b="0" i="0" u="none" strike="noStrike" cap="none" spc="0" normalizeH="0" baseline="0">
        <a:ln>
          <a:noFill/>
        </a:ln>
        <a:solidFill>
          <a:srgbClr val="000000"/>
        </a:solidFill>
        <a:effectLst/>
        <a:uFillTx/>
        <a:latin typeface="Helvetica Neue"/>
        <a:ea typeface="Helvetica Neue"/>
        <a:cs typeface="Helvetica Neue"/>
        <a:sym typeface="Helvetica Neue"/>
      </a:defRPr>
    </a:lvl7pPr>
    <a:lvl8pPr marL="3556000" marR="0" indent="-444500" algn="l" defTabSz="584200" rtl="0" fontAlgn="auto" latinLnBrk="0" hangingPunct="0">
      <a:lnSpc>
        <a:spcPct val="100000"/>
      </a:lnSpc>
      <a:spcBef>
        <a:spcPts val="4200"/>
      </a:spcBef>
      <a:spcAft>
        <a:spcPts val="0"/>
      </a:spcAft>
      <a:buClrTx/>
      <a:buSzPct val="145000"/>
      <a:buFontTx/>
      <a:buChar char="•"/>
      <a:tabLst/>
      <a:defRPr kumimoji="0" sz="3200" b="0" i="0" u="none" strike="noStrike" cap="none" spc="0" normalizeH="0" baseline="0">
        <a:ln>
          <a:noFill/>
        </a:ln>
        <a:solidFill>
          <a:srgbClr val="000000"/>
        </a:solidFill>
        <a:effectLst/>
        <a:uFillTx/>
        <a:latin typeface="Helvetica Neue"/>
        <a:ea typeface="Helvetica Neue"/>
        <a:cs typeface="Helvetica Neue"/>
        <a:sym typeface="Helvetica Neue"/>
      </a:defRPr>
    </a:lvl8pPr>
    <a:lvl9pPr marL="4000500" marR="0" indent="-444500" algn="l" defTabSz="584200" rtl="0" fontAlgn="auto" latinLnBrk="0" hangingPunct="0">
      <a:lnSpc>
        <a:spcPct val="100000"/>
      </a:lnSpc>
      <a:spcBef>
        <a:spcPts val="4200"/>
      </a:spcBef>
      <a:spcAft>
        <a:spcPts val="0"/>
      </a:spcAft>
      <a:buClrTx/>
      <a:buSzPct val="145000"/>
      <a:buFontTx/>
      <a:buChar char="•"/>
      <a:tabLst/>
      <a:defRPr kumimoji="0" sz="3200" b="0"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44"/>
  </p:normalViewPr>
  <p:slideViewPr>
    <p:cSldViewPr snapToGrid="0" snapToObjects="1">
      <p:cViewPr varScale="1">
        <p:scale>
          <a:sx n="74" d="100"/>
          <a:sy n="74" d="100"/>
        </p:scale>
        <p:origin x="182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241005875"/>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Shape 130"/>
          <p:cNvSpPr>
            <a:spLocks noGrp="1" noRot="1" noChangeAspect="1"/>
          </p:cNvSpPr>
          <p:nvPr>
            <p:ph type="sldImg"/>
          </p:nvPr>
        </p:nvSpPr>
        <p:spPr>
          <a:prstGeom prst="rect">
            <a:avLst/>
          </a:prstGeom>
        </p:spPr>
        <p:txBody>
          <a:bodyPr/>
          <a:lstStyle/>
          <a:p>
            <a:endParaRPr/>
          </a:p>
        </p:txBody>
      </p:sp>
      <p:sp>
        <p:nvSpPr>
          <p:cNvPr id="131" name="Shape 131"/>
          <p:cNvSpPr>
            <a:spLocks noGrp="1"/>
          </p:cNvSpPr>
          <p:nvPr>
            <p:ph type="body" sz="quarter" idx="1"/>
          </p:nvPr>
        </p:nvSpPr>
        <p:spPr>
          <a:prstGeom prst="rect">
            <a:avLst/>
          </a:prstGeom>
        </p:spPr>
        <p:txBody>
          <a:bodyPr/>
          <a:lstStyle/>
          <a:p>
            <a:r>
              <a:t>Nowadays, if we want to know what the others thinking</a:t>
            </a:r>
          </a:p>
          <a:p>
            <a:endParaRPr/>
          </a:p>
          <a:p>
            <a:r>
              <a:t>We can only use the </a:t>
            </a:r>
            <a:r>
              <a:rPr>
                <a:solidFill>
                  <a:schemeClr val="accent5">
                    <a:hueOff val="-82419"/>
                    <a:satOff val="-9513"/>
                    <a:lumOff val="-16343"/>
                  </a:schemeClr>
                </a:solidFill>
              </a:rPr>
              <a:t>normal way</a:t>
            </a:r>
            <a:r>
              <a:t>:</a:t>
            </a:r>
          </a:p>
          <a:p>
            <a:r>
              <a:t>Observe others </a:t>
            </a:r>
            <a:r>
              <a:rPr>
                <a:solidFill>
                  <a:schemeClr val="accent5">
                    <a:hueOff val="-82419"/>
                    <a:satOff val="-9513"/>
                    <a:lumOff val="-16343"/>
                  </a:schemeClr>
                </a:solidFill>
              </a:rPr>
              <a:t>facial expression</a:t>
            </a:r>
            <a:r>
              <a:t> and guess what they are thinking</a:t>
            </a:r>
          </a:p>
          <a:p>
            <a:endParaRPr/>
          </a:p>
          <a:p>
            <a:r>
              <a:t>Or we can also use the </a:t>
            </a:r>
            <a:r>
              <a:rPr>
                <a:solidFill>
                  <a:schemeClr val="accent5">
                    <a:hueOff val="-82419"/>
                    <a:satOff val="-9513"/>
                    <a:lumOff val="-16343"/>
                  </a:schemeClr>
                </a:solidFill>
              </a:rPr>
              <a:t>psychological way</a:t>
            </a:r>
            <a:r>
              <a:t>:</a:t>
            </a:r>
          </a:p>
          <a:p>
            <a:pPr>
              <a:defRPr>
                <a:solidFill>
                  <a:schemeClr val="accent5">
                    <a:hueOff val="-82419"/>
                    <a:satOff val="-9513"/>
                    <a:lumOff val="-16343"/>
                  </a:schemeClr>
                </a:solidFill>
              </a:defRPr>
            </a:pPr>
            <a:r>
              <a:t>Micro emotions</a:t>
            </a:r>
          </a:p>
        </p:txBody>
      </p:sp>
    </p:spTree>
    <p:extLst>
      <p:ext uri="{BB962C8B-B14F-4D97-AF65-F5344CB8AC3E}">
        <p14:creationId xmlns:p14="http://schemas.microsoft.com/office/powerpoint/2010/main" val="660388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noRot="1" noChangeAspect="1"/>
          </p:cNvSpPr>
          <p:nvPr>
            <p:ph type="sldImg"/>
          </p:nvPr>
        </p:nvSpPr>
        <p:spPr>
          <a:prstGeom prst="rect">
            <a:avLst/>
          </a:prstGeom>
        </p:spPr>
        <p:txBody>
          <a:bodyPr/>
          <a:lstStyle/>
          <a:p>
            <a:endParaRPr/>
          </a:p>
        </p:txBody>
      </p:sp>
      <p:sp>
        <p:nvSpPr>
          <p:cNvPr id="141" name="Shape 141"/>
          <p:cNvSpPr>
            <a:spLocks noGrp="1"/>
          </p:cNvSpPr>
          <p:nvPr>
            <p:ph type="body" sz="quarter" idx="1"/>
          </p:nvPr>
        </p:nvSpPr>
        <p:spPr>
          <a:prstGeom prst="rect">
            <a:avLst/>
          </a:prstGeom>
        </p:spPr>
        <p:txBody>
          <a:bodyPr/>
          <a:lstStyle/>
          <a:p>
            <a:r>
              <a:t>According to the research, the essence of the brain wave is an electrical signal. Each of human activities generates different electrical signal. The brain wave technology is to collect these signals when people are thinking, then finds the regularity by the big data technology and translates them into the signals that the machine can identify.</a:t>
            </a:r>
          </a:p>
        </p:txBody>
      </p:sp>
    </p:spTree>
    <p:extLst>
      <p:ext uri="{BB962C8B-B14F-4D97-AF65-F5344CB8AC3E}">
        <p14:creationId xmlns:p14="http://schemas.microsoft.com/office/powerpoint/2010/main" val="49610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大標題與副標題">
    <p:spTree>
      <p:nvGrpSpPr>
        <p:cNvPr id="1" name=""/>
        <p:cNvGrpSpPr/>
        <p:nvPr/>
      </p:nvGrpSpPr>
      <p:grpSpPr>
        <a:xfrm>
          <a:off x="0" y="0"/>
          <a:ext cx="0" cy="0"/>
          <a:chOff x="0" y="0"/>
          <a:chExt cx="0" cy="0"/>
        </a:xfrm>
      </p:grpSpPr>
      <p:sp>
        <p:nvSpPr>
          <p:cNvPr id="11" name="大標題文字"/>
          <p:cNvSpPr txBox="1">
            <a:spLocks noGrp="1"/>
          </p:cNvSpPr>
          <p:nvPr>
            <p:ph type="title"/>
          </p:nvPr>
        </p:nvSpPr>
        <p:spPr>
          <a:xfrm>
            <a:off x="1270000" y="1638300"/>
            <a:ext cx="10464800" cy="3302000"/>
          </a:xfrm>
          <a:prstGeom prst="rect">
            <a:avLst/>
          </a:prstGeom>
        </p:spPr>
        <p:txBody>
          <a:bodyPr anchor="b"/>
          <a:lstStyle/>
          <a:p>
            <a:r>
              <a:t>大標題文字</a:t>
            </a:r>
          </a:p>
        </p:txBody>
      </p:sp>
      <p:sp>
        <p:nvSpPr>
          <p:cNvPr id="12" name="內文層級一…"/>
          <p:cNvSpPr txBox="1">
            <a:spLocks noGrp="1"/>
          </p:cNvSpPr>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r>
              <a:t>內文層級一</a:t>
            </a:r>
          </a:p>
          <a:p>
            <a:pPr lvl="1"/>
            <a:r>
              <a:t>內文層級二</a:t>
            </a:r>
          </a:p>
          <a:p>
            <a:pPr lvl="2"/>
            <a:r>
              <a:t>內文層級三</a:t>
            </a:r>
          </a:p>
          <a:p>
            <a:pPr lvl="3"/>
            <a:r>
              <a:t>內文層級四</a:t>
            </a:r>
          </a:p>
          <a:p>
            <a:pPr lvl="4"/>
            <a:r>
              <a:t>內文層級五</a:t>
            </a:r>
          </a:p>
        </p:txBody>
      </p:sp>
      <p:sp>
        <p:nvSpPr>
          <p:cNvPr id="13" name="幻燈片編號"/>
          <p:cNvSpPr txBox="1">
            <a:spLocks noGrp="1"/>
          </p:cNvSpPr>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名言語錄">
    <p:spTree>
      <p:nvGrpSpPr>
        <p:cNvPr id="1" name=""/>
        <p:cNvGrpSpPr/>
        <p:nvPr/>
      </p:nvGrpSpPr>
      <p:grpSpPr>
        <a:xfrm>
          <a:off x="0" y="0"/>
          <a:ext cx="0" cy="0"/>
          <a:chOff x="0" y="0"/>
          <a:chExt cx="0" cy="0"/>
        </a:xfrm>
      </p:grpSpPr>
      <p:sp>
        <p:nvSpPr>
          <p:cNvPr id="93" name="–王大明"/>
          <p:cNvSpPr txBox="1">
            <a:spLocks noGrp="1"/>
          </p:cNvSpPr>
          <p:nvPr>
            <p:ph type="body" sz="quarter" idx="13"/>
          </p:nvPr>
        </p:nvSpPr>
        <p:spPr>
          <a:xfrm>
            <a:off x="1270000" y="6362700"/>
            <a:ext cx="10464800" cy="520700"/>
          </a:xfrm>
          <a:prstGeom prst="rect">
            <a:avLst/>
          </a:prstGeom>
        </p:spPr>
        <p:txBody>
          <a:bodyPr anchor="t">
            <a:spAutoFit/>
          </a:bodyPr>
          <a:lstStyle>
            <a:lvl1pPr marL="0" indent="0" algn="ctr">
              <a:spcBef>
                <a:spcPts val="0"/>
              </a:spcBef>
              <a:buSzTx/>
              <a:buNone/>
              <a:defRPr sz="2400" i="1"/>
            </a:lvl1pPr>
          </a:lstStyle>
          <a:p>
            <a:r>
              <a:t>–王大明</a:t>
            </a:r>
          </a:p>
        </p:txBody>
      </p:sp>
      <p:sp>
        <p:nvSpPr>
          <p:cNvPr id="94" name="「在此輸入名言語錄。」"/>
          <p:cNvSpPr txBox="1">
            <a:spLocks noGrp="1"/>
          </p:cNvSpPr>
          <p:nvPr>
            <p:ph type="body" sz="quarter" idx="14"/>
          </p:nvPr>
        </p:nvSpPr>
        <p:spPr>
          <a:xfrm>
            <a:off x="1270000" y="4216400"/>
            <a:ext cx="10464800" cy="711201"/>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r>
              <a:t>「在此輸入名言語錄。」</a:t>
            </a:r>
          </a:p>
        </p:txBody>
      </p:sp>
      <p:sp>
        <p:nvSpPr>
          <p:cNvPr id="95" name="幻燈片編號"/>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照片">
    <p:spTree>
      <p:nvGrpSpPr>
        <p:cNvPr id="1" name=""/>
        <p:cNvGrpSpPr/>
        <p:nvPr/>
      </p:nvGrpSpPr>
      <p:grpSpPr>
        <a:xfrm>
          <a:off x="0" y="0"/>
          <a:ext cx="0" cy="0"/>
          <a:chOff x="0" y="0"/>
          <a:chExt cx="0" cy="0"/>
        </a:xfrm>
      </p:grpSpPr>
      <p:sp>
        <p:nvSpPr>
          <p:cNvPr id="102" name="影像"/>
          <p:cNvSpPr>
            <a:spLocks noGrp="1"/>
          </p:cNvSpPr>
          <p:nvPr>
            <p:ph type="pic" idx="13"/>
          </p:nvPr>
        </p:nvSpPr>
        <p:spPr>
          <a:xfrm>
            <a:off x="0" y="0"/>
            <a:ext cx="13004800" cy="9753600"/>
          </a:xfrm>
          <a:prstGeom prst="rect">
            <a:avLst/>
          </a:prstGeom>
        </p:spPr>
        <p:txBody>
          <a:bodyPr lIns="91439" tIns="45719" rIns="91439" bIns="45719" anchor="t">
            <a:noAutofit/>
          </a:bodyPr>
          <a:lstStyle/>
          <a:p>
            <a:endParaRPr/>
          </a:p>
        </p:txBody>
      </p:sp>
      <p:sp>
        <p:nvSpPr>
          <p:cNvPr id="103" name="幻燈片編號"/>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空白">
    <p:spTree>
      <p:nvGrpSpPr>
        <p:cNvPr id="1" name=""/>
        <p:cNvGrpSpPr/>
        <p:nvPr/>
      </p:nvGrpSpPr>
      <p:grpSpPr>
        <a:xfrm>
          <a:off x="0" y="0"/>
          <a:ext cx="0" cy="0"/>
          <a:chOff x="0" y="0"/>
          <a:chExt cx="0" cy="0"/>
        </a:xfrm>
      </p:grpSpPr>
      <p:sp>
        <p:nvSpPr>
          <p:cNvPr id="110" name="幻燈片編號"/>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照片 - 水平">
    <p:spTree>
      <p:nvGrpSpPr>
        <p:cNvPr id="1" name=""/>
        <p:cNvGrpSpPr/>
        <p:nvPr/>
      </p:nvGrpSpPr>
      <p:grpSpPr>
        <a:xfrm>
          <a:off x="0" y="0"/>
          <a:ext cx="0" cy="0"/>
          <a:chOff x="0" y="0"/>
          <a:chExt cx="0" cy="0"/>
        </a:xfrm>
      </p:grpSpPr>
      <p:sp>
        <p:nvSpPr>
          <p:cNvPr id="20" name="影像"/>
          <p:cNvSpPr>
            <a:spLocks noGrp="1"/>
          </p:cNvSpPr>
          <p:nvPr>
            <p:ph type="pic" idx="13"/>
          </p:nvPr>
        </p:nvSpPr>
        <p:spPr>
          <a:xfrm>
            <a:off x="1625600" y="673100"/>
            <a:ext cx="9753600" cy="5905500"/>
          </a:xfrm>
          <a:prstGeom prst="rect">
            <a:avLst/>
          </a:prstGeom>
        </p:spPr>
        <p:txBody>
          <a:bodyPr lIns="91439" tIns="45719" rIns="91439" bIns="45719" anchor="t">
            <a:noAutofit/>
          </a:bodyPr>
          <a:lstStyle/>
          <a:p>
            <a:endParaRPr/>
          </a:p>
        </p:txBody>
      </p:sp>
      <p:sp>
        <p:nvSpPr>
          <p:cNvPr id="21" name="大標題文字"/>
          <p:cNvSpPr txBox="1">
            <a:spLocks noGrp="1"/>
          </p:cNvSpPr>
          <p:nvPr>
            <p:ph type="title"/>
          </p:nvPr>
        </p:nvSpPr>
        <p:spPr>
          <a:xfrm>
            <a:off x="1270000" y="6718300"/>
            <a:ext cx="10464800" cy="1422400"/>
          </a:xfrm>
          <a:prstGeom prst="rect">
            <a:avLst/>
          </a:prstGeom>
        </p:spPr>
        <p:txBody>
          <a:bodyPr anchor="b"/>
          <a:lstStyle/>
          <a:p>
            <a:r>
              <a:t>大標題文字</a:t>
            </a:r>
          </a:p>
        </p:txBody>
      </p:sp>
      <p:sp>
        <p:nvSpPr>
          <p:cNvPr id="22" name="內文層級一…"/>
          <p:cNvSpPr txBox="1">
            <a:spLocks noGrp="1"/>
          </p:cNvSpPr>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r>
              <a:t>內文層級一</a:t>
            </a:r>
          </a:p>
          <a:p>
            <a:pPr lvl="1"/>
            <a:r>
              <a:t>內文層級二</a:t>
            </a:r>
          </a:p>
          <a:p>
            <a:pPr lvl="2"/>
            <a:r>
              <a:t>內文層級三</a:t>
            </a:r>
          </a:p>
          <a:p>
            <a:pPr lvl="3"/>
            <a:r>
              <a:t>內文層級四</a:t>
            </a:r>
          </a:p>
          <a:p>
            <a:pPr lvl="4"/>
            <a:r>
              <a:t>內文層級五</a:t>
            </a:r>
          </a:p>
        </p:txBody>
      </p:sp>
      <p:sp>
        <p:nvSpPr>
          <p:cNvPr id="23" name="幻燈片編號"/>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大標題 - 中央">
    <p:spTree>
      <p:nvGrpSpPr>
        <p:cNvPr id="1" name=""/>
        <p:cNvGrpSpPr/>
        <p:nvPr/>
      </p:nvGrpSpPr>
      <p:grpSpPr>
        <a:xfrm>
          <a:off x="0" y="0"/>
          <a:ext cx="0" cy="0"/>
          <a:chOff x="0" y="0"/>
          <a:chExt cx="0" cy="0"/>
        </a:xfrm>
      </p:grpSpPr>
      <p:sp>
        <p:nvSpPr>
          <p:cNvPr id="30" name="大標題文字"/>
          <p:cNvSpPr txBox="1">
            <a:spLocks noGrp="1"/>
          </p:cNvSpPr>
          <p:nvPr>
            <p:ph type="title"/>
          </p:nvPr>
        </p:nvSpPr>
        <p:spPr>
          <a:xfrm>
            <a:off x="1270000" y="3225800"/>
            <a:ext cx="10464800" cy="3302000"/>
          </a:xfrm>
          <a:prstGeom prst="rect">
            <a:avLst/>
          </a:prstGeom>
        </p:spPr>
        <p:txBody>
          <a:bodyPr/>
          <a:lstStyle/>
          <a:p>
            <a:r>
              <a:t>大標題文字</a:t>
            </a:r>
          </a:p>
        </p:txBody>
      </p:sp>
      <p:sp>
        <p:nvSpPr>
          <p:cNvPr id="31" name="幻燈片編號"/>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照片 - 直式">
    <p:spTree>
      <p:nvGrpSpPr>
        <p:cNvPr id="1" name=""/>
        <p:cNvGrpSpPr/>
        <p:nvPr/>
      </p:nvGrpSpPr>
      <p:grpSpPr>
        <a:xfrm>
          <a:off x="0" y="0"/>
          <a:ext cx="0" cy="0"/>
          <a:chOff x="0" y="0"/>
          <a:chExt cx="0" cy="0"/>
        </a:xfrm>
      </p:grpSpPr>
      <p:sp>
        <p:nvSpPr>
          <p:cNvPr id="38" name="影像"/>
          <p:cNvSpPr>
            <a:spLocks noGrp="1"/>
          </p:cNvSpPr>
          <p:nvPr>
            <p:ph type="pic" sz="half" idx="13"/>
          </p:nvPr>
        </p:nvSpPr>
        <p:spPr>
          <a:xfrm>
            <a:off x="6718300" y="635000"/>
            <a:ext cx="5334000" cy="8216900"/>
          </a:xfrm>
          <a:prstGeom prst="rect">
            <a:avLst/>
          </a:prstGeom>
        </p:spPr>
        <p:txBody>
          <a:bodyPr lIns="91439" tIns="45719" rIns="91439" bIns="45719" anchor="t">
            <a:noAutofit/>
          </a:bodyPr>
          <a:lstStyle/>
          <a:p>
            <a:endParaRPr/>
          </a:p>
        </p:txBody>
      </p:sp>
      <p:sp>
        <p:nvSpPr>
          <p:cNvPr id="39" name="大標題文字"/>
          <p:cNvSpPr txBox="1">
            <a:spLocks noGrp="1"/>
          </p:cNvSpPr>
          <p:nvPr>
            <p:ph type="title"/>
          </p:nvPr>
        </p:nvSpPr>
        <p:spPr>
          <a:xfrm>
            <a:off x="952500" y="635000"/>
            <a:ext cx="5334000" cy="3987800"/>
          </a:xfrm>
          <a:prstGeom prst="rect">
            <a:avLst/>
          </a:prstGeom>
        </p:spPr>
        <p:txBody>
          <a:bodyPr anchor="b"/>
          <a:lstStyle>
            <a:lvl1pPr>
              <a:defRPr sz="6000"/>
            </a:lvl1pPr>
          </a:lstStyle>
          <a:p>
            <a:r>
              <a:t>大標題文字</a:t>
            </a:r>
          </a:p>
        </p:txBody>
      </p:sp>
      <p:sp>
        <p:nvSpPr>
          <p:cNvPr id="40" name="內文層級一…"/>
          <p:cNvSpPr txBox="1">
            <a:spLocks noGrp="1"/>
          </p:cNvSpPr>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r>
              <a:t>內文層級一</a:t>
            </a:r>
          </a:p>
          <a:p>
            <a:pPr lvl="1"/>
            <a:r>
              <a:t>內文層級二</a:t>
            </a:r>
          </a:p>
          <a:p>
            <a:pPr lvl="2"/>
            <a:r>
              <a:t>內文層級三</a:t>
            </a:r>
          </a:p>
          <a:p>
            <a:pPr lvl="3"/>
            <a:r>
              <a:t>內文層級四</a:t>
            </a:r>
          </a:p>
          <a:p>
            <a:pPr lvl="4"/>
            <a:r>
              <a:t>內文層級五</a:t>
            </a:r>
          </a:p>
        </p:txBody>
      </p:sp>
      <p:sp>
        <p:nvSpPr>
          <p:cNvPr id="41" name="幻燈片編號"/>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大標題 - 上方">
    <p:spTree>
      <p:nvGrpSpPr>
        <p:cNvPr id="1" name=""/>
        <p:cNvGrpSpPr/>
        <p:nvPr/>
      </p:nvGrpSpPr>
      <p:grpSpPr>
        <a:xfrm>
          <a:off x="0" y="0"/>
          <a:ext cx="0" cy="0"/>
          <a:chOff x="0" y="0"/>
          <a:chExt cx="0" cy="0"/>
        </a:xfrm>
      </p:grpSpPr>
      <p:sp>
        <p:nvSpPr>
          <p:cNvPr id="48" name="大標題文字"/>
          <p:cNvSpPr txBox="1">
            <a:spLocks noGrp="1"/>
          </p:cNvSpPr>
          <p:nvPr>
            <p:ph type="title"/>
          </p:nvPr>
        </p:nvSpPr>
        <p:spPr>
          <a:prstGeom prst="rect">
            <a:avLst/>
          </a:prstGeom>
        </p:spPr>
        <p:txBody>
          <a:bodyPr/>
          <a:lstStyle/>
          <a:p>
            <a:r>
              <a:t>大標題文字</a:t>
            </a:r>
          </a:p>
        </p:txBody>
      </p:sp>
      <p:sp>
        <p:nvSpPr>
          <p:cNvPr id="49" name="幻燈片編號"/>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大標題與項目符號">
    <p:spTree>
      <p:nvGrpSpPr>
        <p:cNvPr id="1" name=""/>
        <p:cNvGrpSpPr/>
        <p:nvPr/>
      </p:nvGrpSpPr>
      <p:grpSpPr>
        <a:xfrm>
          <a:off x="0" y="0"/>
          <a:ext cx="0" cy="0"/>
          <a:chOff x="0" y="0"/>
          <a:chExt cx="0" cy="0"/>
        </a:xfrm>
      </p:grpSpPr>
      <p:sp>
        <p:nvSpPr>
          <p:cNvPr id="56" name="大標題文字"/>
          <p:cNvSpPr txBox="1">
            <a:spLocks noGrp="1"/>
          </p:cNvSpPr>
          <p:nvPr>
            <p:ph type="title"/>
          </p:nvPr>
        </p:nvSpPr>
        <p:spPr>
          <a:prstGeom prst="rect">
            <a:avLst/>
          </a:prstGeom>
        </p:spPr>
        <p:txBody>
          <a:bodyPr/>
          <a:lstStyle/>
          <a:p>
            <a:r>
              <a:t>大標題文字</a:t>
            </a:r>
          </a:p>
        </p:txBody>
      </p:sp>
      <p:sp>
        <p:nvSpPr>
          <p:cNvPr id="57" name="內文層級一…"/>
          <p:cNvSpPr txBox="1">
            <a:spLocks noGrp="1"/>
          </p:cNvSpPr>
          <p:nvPr>
            <p:ph type="body" idx="1"/>
          </p:nvPr>
        </p:nvSpPr>
        <p:spPr>
          <a:prstGeom prst="rect">
            <a:avLst/>
          </a:prstGeom>
        </p:spPr>
        <p:txBody>
          <a:bodyPr/>
          <a:lstStyle/>
          <a:p>
            <a:r>
              <a:t>內文層級一</a:t>
            </a:r>
          </a:p>
          <a:p>
            <a:pPr lvl="1"/>
            <a:r>
              <a:t>內文層級二</a:t>
            </a:r>
          </a:p>
          <a:p>
            <a:pPr lvl="2"/>
            <a:r>
              <a:t>內文層級三</a:t>
            </a:r>
          </a:p>
          <a:p>
            <a:pPr lvl="3"/>
            <a:r>
              <a:t>內文層級四</a:t>
            </a:r>
          </a:p>
          <a:p>
            <a:pPr lvl="4"/>
            <a:r>
              <a:t>內文層級五</a:t>
            </a:r>
          </a:p>
        </p:txBody>
      </p:sp>
      <p:sp>
        <p:nvSpPr>
          <p:cNvPr id="58" name="幻燈片編號"/>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大標題、項目符號與照片">
    <p:spTree>
      <p:nvGrpSpPr>
        <p:cNvPr id="1" name=""/>
        <p:cNvGrpSpPr/>
        <p:nvPr/>
      </p:nvGrpSpPr>
      <p:grpSpPr>
        <a:xfrm>
          <a:off x="0" y="0"/>
          <a:ext cx="0" cy="0"/>
          <a:chOff x="0" y="0"/>
          <a:chExt cx="0" cy="0"/>
        </a:xfrm>
      </p:grpSpPr>
      <p:sp>
        <p:nvSpPr>
          <p:cNvPr id="65" name="影像"/>
          <p:cNvSpPr>
            <a:spLocks noGrp="1"/>
          </p:cNvSpPr>
          <p:nvPr>
            <p:ph type="pic" sz="half" idx="13"/>
          </p:nvPr>
        </p:nvSpPr>
        <p:spPr>
          <a:xfrm>
            <a:off x="6718300" y="2590800"/>
            <a:ext cx="5334000" cy="6286500"/>
          </a:xfrm>
          <a:prstGeom prst="rect">
            <a:avLst/>
          </a:prstGeom>
        </p:spPr>
        <p:txBody>
          <a:bodyPr lIns="91439" tIns="45719" rIns="91439" bIns="45719" anchor="t">
            <a:noAutofit/>
          </a:bodyPr>
          <a:lstStyle/>
          <a:p>
            <a:endParaRPr/>
          </a:p>
        </p:txBody>
      </p:sp>
      <p:sp>
        <p:nvSpPr>
          <p:cNvPr id="66" name="大標題文字"/>
          <p:cNvSpPr txBox="1">
            <a:spLocks noGrp="1"/>
          </p:cNvSpPr>
          <p:nvPr>
            <p:ph type="title"/>
          </p:nvPr>
        </p:nvSpPr>
        <p:spPr>
          <a:prstGeom prst="rect">
            <a:avLst/>
          </a:prstGeom>
        </p:spPr>
        <p:txBody>
          <a:bodyPr/>
          <a:lstStyle/>
          <a:p>
            <a:r>
              <a:t>大標題文字</a:t>
            </a:r>
          </a:p>
        </p:txBody>
      </p:sp>
      <p:sp>
        <p:nvSpPr>
          <p:cNvPr id="67" name="內文層級一…"/>
          <p:cNvSpPr txBox="1">
            <a:spLocks noGrp="1"/>
          </p:cNvSpPr>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r>
              <a:t>內文層級一</a:t>
            </a:r>
          </a:p>
          <a:p>
            <a:pPr lvl="1"/>
            <a:r>
              <a:t>內文層級二</a:t>
            </a:r>
          </a:p>
          <a:p>
            <a:pPr lvl="2"/>
            <a:r>
              <a:t>內文層級三</a:t>
            </a:r>
          </a:p>
          <a:p>
            <a:pPr lvl="3"/>
            <a:r>
              <a:t>內文層級四</a:t>
            </a:r>
          </a:p>
          <a:p>
            <a:pPr lvl="4"/>
            <a:r>
              <a:t>內文層級五</a:t>
            </a:r>
          </a:p>
        </p:txBody>
      </p:sp>
      <p:sp>
        <p:nvSpPr>
          <p:cNvPr id="68" name="幻燈片編號"/>
          <p:cNvSpPr txBox="1">
            <a:spLocks noGrp="1"/>
          </p:cNvSpPr>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項目符號">
    <p:spTree>
      <p:nvGrpSpPr>
        <p:cNvPr id="1" name=""/>
        <p:cNvGrpSpPr/>
        <p:nvPr/>
      </p:nvGrpSpPr>
      <p:grpSpPr>
        <a:xfrm>
          <a:off x="0" y="0"/>
          <a:ext cx="0" cy="0"/>
          <a:chOff x="0" y="0"/>
          <a:chExt cx="0" cy="0"/>
        </a:xfrm>
      </p:grpSpPr>
      <p:sp>
        <p:nvSpPr>
          <p:cNvPr id="75" name="內文層級一…"/>
          <p:cNvSpPr txBox="1">
            <a:spLocks noGrp="1"/>
          </p:cNvSpPr>
          <p:nvPr>
            <p:ph type="body" idx="1"/>
          </p:nvPr>
        </p:nvSpPr>
        <p:spPr>
          <a:xfrm>
            <a:off x="952500" y="1270000"/>
            <a:ext cx="11099800" cy="7213600"/>
          </a:xfrm>
          <a:prstGeom prst="rect">
            <a:avLst/>
          </a:prstGeom>
        </p:spPr>
        <p:txBody>
          <a:bodyPr/>
          <a:lstStyle/>
          <a:p>
            <a:r>
              <a:t>內文層級一</a:t>
            </a:r>
          </a:p>
          <a:p>
            <a:pPr lvl="1"/>
            <a:r>
              <a:t>內文層級二</a:t>
            </a:r>
          </a:p>
          <a:p>
            <a:pPr lvl="2"/>
            <a:r>
              <a:t>內文層級三</a:t>
            </a:r>
          </a:p>
          <a:p>
            <a:pPr lvl="3"/>
            <a:r>
              <a:t>內文層級四</a:t>
            </a:r>
          </a:p>
          <a:p>
            <a:pPr lvl="4"/>
            <a:r>
              <a:t>內文層級五</a:t>
            </a:r>
          </a:p>
        </p:txBody>
      </p:sp>
      <p:sp>
        <p:nvSpPr>
          <p:cNvPr id="76" name="幻燈片編號"/>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照片 - 一頁三張">
    <p:spTree>
      <p:nvGrpSpPr>
        <p:cNvPr id="1" name=""/>
        <p:cNvGrpSpPr/>
        <p:nvPr/>
      </p:nvGrpSpPr>
      <p:grpSpPr>
        <a:xfrm>
          <a:off x="0" y="0"/>
          <a:ext cx="0" cy="0"/>
          <a:chOff x="0" y="0"/>
          <a:chExt cx="0" cy="0"/>
        </a:xfrm>
      </p:grpSpPr>
      <p:sp>
        <p:nvSpPr>
          <p:cNvPr id="83" name="影像"/>
          <p:cNvSpPr>
            <a:spLocks noGrp="1"/>
          </p:cNvSpPr>
          <p:nvPr>
            <p:ph type="pic" sz="quarter" idx="13"/>
          </p:nvPr>
        </p:nvSpPr>
        <p:spPr>
          <a:xfrm>
            <a:off x="6718300" y="5092700"/>
            <a:ext cx="5334000" cy="3771900"/>
          </a:xfrm>
          <a:prstGeom prst="rect">
            <a:avLst/>
          </a:prstGeom>
        </p:spPr>
        <p:txBody>
          <a:bodyPr lIns="91439" tIns="45719" rIns="91439" bIns="45719" anchor="t">
            <a:noAutofit/>
          </a:bodyPr>
          <a:lstStyle/>
          <a:p>
            <a:endParaRPr/>
          </a:p>
        </p:txBody>
      </p:sp>
      <p:sp>
        <p:nvSpPr>
          <p:cNvPr id="84" name="影像"/>
          <p:cNvSpPr>
            <a:spLocks noGrp="1"/>
          </p:cNvSpPr>
          <p:nvPr>
            <p:ph type="pic" sz="quarter" idx="14"/>
          </p:nvPr>
        </p:nvSpPr>
        <p:spPr>
          <a:xfrm>
            <a:off x="6718300" y="889000"/>
            <a:ext cx="5334000" cy="3771900"/>
          </a:xfrm>
          <a:prstGeom prst="rect">
            <a:avLst/>
          </a:prstGeom>
        </p:spPr>
        <p:txBody>
          <a:bodyPr lIns="91439" tIns="45719" rIns="91439" bIns="45719" anchor="t">
            <a:noAutofit/>
          </a:bodyPr>
          <a:lstStyle/>
          <a:p>
            <a:endParaRPr/>
          </a:p>
        </p:txBody>
      </p:sp>
      <p:sp>
        <p:nvSpPr>
          <p:cNvPr id="85" name="影像"/>
          <p:cNvSpPr>
            <a:spLocks noGrp="1"/>
          </p:cNvSpPr>
          <p:nvPr>
            <p:ph type="pic" sz="half" idx="15"/>
          </p:nvPr>
        </p:nvSpPr>
        <p:spPr>
          <a:xfrm>
            <a:off x="952500" y="889000"/>
            <a:ext cx="5334000" cy="7975600"/>
          </a:xfrm>
          <a:prstGeom prst="rect">
            <a:avLst/>
          </a:prstGeom>
        </p:spPr>
        <p:txBody>
          <a:bodyPr lIns="91439" tIns="45719" rIns="91439" bIns="45719" anchor="t">
            <a:noAutofit/>
          </a:bodyPr>
          <a:lstStyle/>
          <a:p>
            <a:endParaRPr/>
          </a:p>
        </p:txBody>
      </p:sp>
      <p:sp>
        <p:nvSpPr>
          <p:cNvPr id="86" name="幻燈片編號"/>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大標題文字"/>
          <p:cNvSpPr txBox="1">
            <a:spLocks noGrp="1"/>
          </p:cNvSpPr>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大標題文字</a:t>
            </a:r>
          </a:p>
        </p:txBody>
      </p:sp>
      <p:sp>
        <p:nvSpPr>
          <p:cNvPr id="3" name="內文層級一…"/>
          <p:cNvSpPr txBox="1">
            <a:spLocks noGrp="1"/>
          </p:cNvSpPr>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內文層級一</a:t>
            </a:r>
          </a:p>
          <a:p>
            <a:pPr lvl="1"/>
            <a:r>
              <a:t>內文層級二</a:t>
            </a:r>
          </a:p>
          <a:p>
            <a:pPr lvl="2"/>
            <a:r>
              <a:t>內文層級三</a:t>
            </a:r>
          </a:p>
          <a:p>
            <a:pPr lvl="3"/>
            <a:r>
              <a:t>內文層級四</a:t>
            </a:r>
          </a:p>
          <a:p>
            <a:pPr lvl="4"/>
            <a:r>
              <a:t>內文層級五</a:t>
            </a:r>
          </a:p>
        </p:txBody>
      </p:sp>
      <p:sp>
        <p:nvSpPr>
          <p:cNvPr id="4" name="幻燈片編號"/>
          <p:cNvSpPr txBox="1">
            <a:spLocks noGrp="1"/>
          </p:cNvSpPr>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marL="0" indent="0" algn="ctr">
              <a:spcBef>
                <a:spcPts val="0"/>
              </a:spcBef>
              <a:buSzTx/>
              <a:buNone/>
              <a:defRPr sz="160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1pPr>
      <a:lvl2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2pPr>
      <a:lvl3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3pPr>
      <a:lvl4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4pPr>
      <a:lvl5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5pPr>
      <a:lvl6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6pPr>
      <a:lvl7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7pPr>
      <a:lvl8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8pPr>
      <a:lvl9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1pPr>
      <a:lvl2pPr marL="0" marR="0" indent="2286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2pPr>
      <a:lvl3pPr marL="0" marR="0" indent="4572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3pPr>
      <a:lvl4pPr marL="0" marR="0" indent="6858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4pPr>
      <a:lvl5pPr marL="0" marR="0" indent="9144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5pPr>
      <a:lvl6pPr marL="0" marR="0" indent="11430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6pPr>
      <a:lvl7pPr marL="0" marR="0" indent="13716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7pPr>
      <a:lvl8pPr marL="0" marR="0" indent="16002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8pPr>
      <a:lvl9pPr marL="0" marR="0" indent="18288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 Id="rId3" Type="http://schemas.openxmlformats.org/officeDocument/2006/relationships/image" Target="../media/image10.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eg"/><Relationship Id="rId3" Type="http://schemas.openxmlformats.org/officeDocument/2006/relationships/image" Target="../media/image12.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5.gif"/><Relationship Id="rId3" Type="http://schemas.openxmlformats.org/officeDocument/2006/relationships/image" Target="../media/image1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 Id="rId3"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CEFEF9"/>
            </a:gs>
          </a:gsLst>
          <a:lin ang="5400000" scaled="0"/>
        </a:gradFill>
        <a:effectLst/>
      </p:bgPr>
    </p:bg>
    <p:spTree>
      <p:nvGrpSpPr>
        <p:cNvPr id="1" name=""/>
        <p:cNvGrpSpPr/>
        <p:nvPr/>
      </p:nvGrpSpPr>
      <p:grpSpPr>
        <a:xfrm>
          <a:off x="0" y="0"/>
          <a:ext cx="0" cy="0"/>
          <a:chOff x="0" y="0"/>
          <a:chExt cx="0" cy="0"/>
        </a:xfrm>
      </p:grpSpPr>
      <p:sp>
        <p:nvSpPr>
          <p:cNvPr id="119" name="Mind-Reading Earphone"/>
          <p:cNvSpPr txBox="1">
            <a:spLocks noGrp="1"/>
          </p:cNvSpPr>
          <p:nvPr>
            <p:ph type="ctrTitle"/>
          </p:nvPr>
        </p:nvSpPr>
        <p:spPr>
          <a:prstGeom prst="rect">
            <a:avLst/>
          </a:prstGeom>
        </p:spPr>
        <p:txBody>
          <a:bodyPr/>
          <a:lstStyle>
            <a:lvl1pPr defTabSz="457200">
              <a:defRPr sz="6000">
                <a:latin typeface="Helvetica"/>
                <a:ea typeface="Helvetica"/>
                <a:cs typeface="Helvetica"/>
                <a:sym typeface="Helvetica"/>
              </a:defRPr>
            </a:lvl1pPr>
          </a:lstStyle>
          <a:p>
            <a:r>
              <a:t>Mind-Reading Earphone</a:t>
            </a:r>
          </a:p>
        </p:txBody>
      </p:sp>
      <p:sp>
        <p:nvSpPr>
          <p:cNvPr id="120" name="Anonymous group"/>
          <p:cNvSpPr txBox="1">
            <a:spLocks noGrp="1"/>
          </p:cNvSpPr>
          <p:nvPr>
            <p:ph type="subTitle" sz="quarter" idx="1"/>
          </p:nvPr>
        </p:nvSpPr>
        <p:spPr>
          <a:prstGeom prst="rect">
            <a:avLst/>
          </a:prstGeom>
        </p:spPr>
        <p:txBody>
          <a:bodyPr/>
          <a:lstStyle/>
          <a:p>
            <a:r>
              <a:t>Anonymous group</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CEFEF9"/>
            </a:gs>
          </a:gsLst>
          <a:lin ang="5400000" scaled="0"/>
        </a:gradFill>
        <a:effectLst/>
      </p:bgPr>
    </p:bg>
    <p:spTree>
      <p:nvGrpSpPr>
        <p:cNvPr id="1" name=""/>
        <p:cNvGrpSpPr/>
        <p:nvPr/>
      </p:nvGrpSpPr>
      <p:grpSpPr>
        <a:xfrm>
          <a:off x="0" y="0"/>
          <a:ext cx="0" cy="0"/>
          <a:chOff x="0" y="0"/>
          <a:chExt cx="0" cy="0"/>
        </a:xfrm>
      </p:grpSpPr>
      <p:sp>
        <p:nvSpPr>
          <p:cNvPr id="162" name="Autism…"/>
          <p:cNvSpPr txBox="1">
            <a:spLocks noGrp="1"/>
          </p:cNvSpPr>
          <p:nvPr>
            <p:ph type="title"/>
          </p:nvPr>
        </p:nvSpPr>
        <p:spPr>
          <a:xfrm>
            <a:off x="1270000" y="6715297"/>
            <a:ext cx="10464800" cy="2749699"/>
          </a:xfrm>
          <a:prstGeom prst="rect">
            <a:avLst/>
          </a:prstGeom>
        </p:spPr>
        <p:txBody>
          <a:bodyPr anchor="t"/>
          <a:lstStyle/>
          <a:p>
            <a:pPr marL="228600" indent="-228600" defTabSz="457200">
              <a:defRPr sz="4000">
                <a:latin typeface="Helvetica"/>
                <a:ea typeface="Helvetica"/>
                <a:cs typeface="Helvetica"/>
                <a:sym typeface="Helvetica"/>
              </a:defRPr>
            </a:pPr>
            <a:r>
              <a:t>Autism</a:t>
            </a:r>
          </a:p>
          <a:p>
            <a:pPr marL="444500" indent="-444500" algn="l" defTabSz="457200">
              <a:buSzPct val="145000"/>
              <a:defRPr sz="3200">
                <a:latin typeface="Helvetica"/>
                <a:ea typeface="Helvetica"/>
                <a:cs typeface="Helvetica"/>
                <a:sym typeface="Helvetica"/>
              </a:defRPr>
            </a:pPr>
            <a:r>
              <a:t>Talking with autistic patients and opening their isolated minds.</a:t>
            </a:r>
          </a:p>
        </p:txBody>
      </p:sp>
      <p:pic>
        <p:nvPicPr>
          <p:cNvPr id="163" name="44091304_2191004891146587_7409602588930211840_n.jpg" descr="44091304_2191004891146587_7409602588930211840_n.jpg"/>
          <p:cNvPicPr>
            <a:picLocks noChangeAspect="1"/>
          </p:cNvPicPr>
          <p:nvPr/>
        </p:nvPicPr>
        <p:blipFill>
          <a:blip r:embed="rId2">
            <a:extLst/>
          </a:blip>
          <a:srcRect l="3973" t="3073" r="3973" b="3073"/>
          <a:stretch>
            <a:fillRect/>
          </a:stretch>
        </p:blipFill>
        <p:spPr>
          <a:xfrm>
            <a:off x="1412943" y="915987"/>
            <a:ext cx="3425401" cy="5432564"/>
          </a:xfrm>
          <a:prstGeom prst="rect">
            <a:avLst/>
          </a:prstGeom>
          <a:ln w="12700">
            <a:miter lim="400000"/>
          </a:ln>
        </p:spPr>
      </p:pic>
      <p:pic>
        <p:nvPicPr>
          <p:cNvPr id="164" name="44267133_697850590602371_6006740904256208896_n.jpg" descr="44267133_697850590602371_6006740904256208896_n.jpg"/>
          <p:cNvPicPr>
            <a:picLocks noChangeAspect="1"/>
          </p:cNvPicPr>
          <p:nvPr/>
        </p:nvPicPr>
        <p:blipFill>
          <a:blip r:embed="rId3">
            <a:extLst/>
          </a:blip>
          <a:stretch>
            <a:fillRect/>
          </a:stretch>
        </p:blipFill>
        <p:spPr>
          <a:xfrm>
            <a:off x="6420475" y="946353"/>
            <a:ext cx="5371694" cy="5371694"/>
          </a:xfrm>
          <a:prstGeom prst="rect">
            <a:avLst/>
          </a:prstGeom>
          <a:ln w="12700">
            <a:miter lim="400000"/>
          </a:ln>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CEFEF9"/>
            </a:gs>
          </a:gsLst>
          <a:lin ang="5400000" scaled="0"/>
        </a:gradFill>
        <a:effectLst/>
      </p:bgPr>
    </p:bg>
    <p:spTree>
      <p:nvGrpSpPr>
        <p:cNvPr id="1" name=""/>
        <p:cNvGrpSpPr/>
        <p:nvPr/>
      </p:nvGrpSpPr>
      <p:grpSpPr>
        <a:xfrm>
          <a:off x="0" y="0"/>
          <a:ext cx="0" cy="0"/>
          <a:chOff x="0" y="0"/>
          <a:chExt cx="0" cy="0"/>
        </a:xfrm>
      </p:grpSpPr>
      <p:sp>
        <p:nvSpPr>
          <p:cNvPr id="166" name="Deaf people…"/>
          <p:cNvSpPr txBox="1">
            <a:spLocks noGrp="1"/>
          </p:cNvSpPr>
          <p:nvPr>
            <p:ph type="title"/>
          </p:nvPr>
        </p:nvSpPr>
        <p:spPr>
          <a:xfrm>
            <a:off x="1270000" y="6718300"/>
            <a:ext cx="10464800" cy="2629691"/>
          </a:xfrm>
          <a:prstGeom prst="rect">
            <a:avLst/>
          </a:prstGeom>
        </p:spPr>
        <p:txBody>
          <a:bodyPr anchor="ctr"/>
          <a:lstStyle/>
          <a:p>
            <a:pPr marL="228600" indent="-228600" defTabSz="457200">
              <a:defRPr sz="4000">
                <a:latin typeface="Helvetica"/>
                <a:ea typeface="Helvetica"/>
                <a:cs typeface="Helvetica"/>
                <a:sym typeface="Helvetica"/>
              </a:defRPr>
            </a:pPr>
            <a:r>
              <a:t>Deaf people</a:t>
            </a:r>
          </a:p>
          <a:p>
            <a:pPr marL="555625" indent="-555625" algn="l" defTabSz="457200">
              <a:buSzPct val="145000"/>
              <a:defRPr sz="4000">
                <a:latin typeface="Helvetica"/>
                <a:ea typeface="Helvetica"/>
                <a:cs typeface="Helvetica"/>
                <a:sym typeface="Helvetica"/>
              </a:defRPr>
            </a:pPr>
            <a:r>
              <a:t>Can also use the mind-reading earphone to communicate with them, so they can expand their social circles.</a:t>
            </a:r>
          </a:p>
        </p:txBody>
      </p:sp>
      <p:grpSp>
        <p:nvGrpSpPr>
          <p:cNvPr id="170" name="群組"/>
          <p:cNvGrpSpPr/>
          <p:nvPr/>
        </p:nvGrpSpPr>
        <p:grpSpPr>
          <a:xfrm>
            <a:off x="748772" y="500734"/>
            <a:ext cx="11507256" cy="5989914"/>
            <a:chOff x="0" y="0"/>
            <a:chExt cx="11507254" cy="5989913"/>
          </a:xfrm>
        </p:grpSpPr>
        <p:pic>
          <p:nvPicPr>
            <p:cNvPr id="167" name="44205227_271119080084852_7160285518423392256_n.jpg" descr="44205227_271119080084852_7160285518423392256_n.jpg"/>
            <p:cNvPicPr>
              <a:picLocks noChangeAspect="1"/>
            </p:cNvPicPr>
            <p:nvPr/>
          </p:nvPicPr>
          <p:blipFill>
            <a:blip r:embed="rId2">
              <a:extLst/>
            </a:blip>
            <a:srcRect/>
            <a:stretch>
              <a:fillRect/>
            </a:stretch>
          </p:blipFill>
          <p:spPr>
            <a:xfrm flipH="1">
              <a:off x="0" y="0"/>
              <a:ext cx="5064989" cy="5988124"/>
            </a:xfrm>
            <a:prstGeom prst="rect">
              <a:avLst/>
            </a:prstGeom>
            <a:ln w="12700" cap="flat">
              <a:noFill/>
              <a:miter lim="400000"/>
            </a:ln>
            <a:effectLst/>
          </p:spPr>
        </p:pic>
        <p:pic>
          <p:nvPicPr>
            <p:cNvPr id="168" name="44205227_271119080084852_7160285518423392256_n.jpg" descr="44205227_271119080084852_7160285518423392256_n.jpg"/>
            <p:cNvPicPr>
              <a:picLocks noChangeAspect="1"/>
            </p:cNvPicPr>
            <p:nvPr/>
          </p:nvPicPr>
          <p:blipFill>
            <a:blip r:embed="rId2">
              <a:extLst/>
            </a:blip>
            <a:stretch>
              <a:fillRect/>
            </a:stretch>
          </p:blipFill>
          <p:spPr>
            <a:xfrm>
              <a:off x="6442265" y="0"/>
              <a:ext cx="5064990" cy="5988124"/>
            </a:xfrm>
            <a:prstGeom prst="rect">
              <a:avLst/>
            </a:prstGeom>
            <a:ln w="12700" cap="flat">
              <a:noFill/>
              <a:miter lim="400000"/>
            </a:ln>
            <a:effectLst/>
          </p:spPr>
        </p:pic>
        <p:pic>
          <p:nvPicPr>
            <p:cNvPr id="169" name="44057857_288133165360297_2729677421434372096_n.jpg" descr="44057857_288133165360297_2729677421434372096_n.jpg"/>
            <p:cNvPicPr>
              <a:picLocks noChangeAspect="1"/>
            </p:cNvPicPr>
            <p:nvPr/>
          </p:nvPicPr>
          <p:blipFill>
            <a:blip r:embed="rId3">
              <a:extLst/>
            </a:blip>
            <a:srcRect l="6595" t="6103" r="6595" b="6103"/>
            <a:stretch>
              <a:fillRect/>
            </a:stretch>
          </p:blipFill>
          <p:spPr>
            <a:xfrm>
              <a:off x="3974651" y="786714"/>
              <a:ext cx="3641797" cy="5203200"/>
            </a:xfrm>
            <a:prstGeom prst="rect">
              <a:avLst/>
            </a:prstGeom>
            <a:ln w="12700" cap="flat">
              <a:noFill/>
              <a:miter lim="400000"/>
            </a:ln>
            <a:effectLst/>
          </p:spPr>
        </p:pic>
      </p:gr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CEFEF9"/>
            </a:gs>
          </a:gsLst>
          <a:lin ang="5400000" scaled="0"/>
        </a:gradFill>
        <a:effectLst/>
      </p:bgPr>
    </p:bg>
    <p:spTree>
      <p:nvGrpSpPr>
        <p:cNvPr id="1" name=""/>
        <p:cNvGrpSpPr/>
        <p:nvPr/>
      </p:nvGrpSpPr>
      <p:grpSpPr>
        <a:xfrm>
          <a:off x="0" y="0"/>
          <a:ext cx="0" cy="0"/>
          <a:chOff x="0" y="0"/>
          <a:chExt cx="0" cy="0"/>
        </a:xfrm>
      </p:grpSpPr>
      <p:sp>
        <p:nvSpPr>
          <p:cNvPr id="172" name="Spy…"/>
          <p:cNvSpPr txBox="1">
            <a:spLocks noGrp="1"/>
          </p:cNvSpPr>
          <p:nvPr>
            <p:ph type="title"/>
          </p:nvPr>
        </p:nvSpPr>
        <p:spPr>
          <a:xfrm>
            <a:off x="1270000" y="6219058"/>
            <a:ext cx="10464800" cy="3137393"/>
          </a:xfrm>
          <a:prstGeom prst="rect">
            <a:avLst/>
          </a:prstGeom>
        </p:spPr>
        <p:txBody>
          <a:bodyPr anchor="t"/>
          <a:lstStyle/>
          <a:p>
            <a:pPr marL="228600" indent="-228600" defTabSz="457200">
              <a:defRPr sz="4000">
                <a:latin typeface="Helvetica"/>
                <a:ea typeface="Helvetica"/>
                <a:cs typeface="Helvetica"/>
                <a:sym typeface="Helvetica"/>
              </a:defRPr>
            </a:pPr>
            <a:r>
              <a:t>Spy</a:t>
            </a:r>
          </a:p>
          <a:p>
            <a:pPr marL="388937" indent="-388937" algn="l" defTabSz="457200">
              <a:buSzPct val="145000"/>
              <a:defRPr sz="3200">
                <a:latin typeface="Helvetica"/>
                <a:ea typeface="Helvetica"/>
                <a:cs typeface="Helvetica"/>
                <a:sym typeface="Helvetica"/>
              </a:defRPr>
            </a:pPr>
            <a:r>
              <a:t>Speaking will no longer be the only way to carry out the missions, which will make the spies accomplish the goal more easily.</a:t>
            </a:r>
          </a:p>
        </p:txBody>
      </p:sp>
      <p:pic>
        <p:nvPicPr>
          <p:cNvPr id="173" name="44091825_2170287683212008_2506838953156411392_n.jpg" descr="44091825_2170287683212008_2506838953156411392_n.jpg"/>
          <p:cNvPicPr>
            <a:picLocks noChangeAspect="1"/>
          </p:cNvPicPr>
          <p:nvPr/>
        </p:nvPicPr>
        <p:blipFill>
          <a:blip r:embed="rId2">
            <a:extLst/>
          </a:blip>
          <a:stretch>
            <a:fillRect/>
          </a:stretch>
        </p:blipFill>
        <p:spPr>
          <a:xfrm>
            <a:off x="3119471" y="1020220"/>
            <a:ext cx="6765858" cy="4502372"/>
          </a:xfrm>
          <a:prstGeom prst="rect">
            <a:avLst/>
          </a:prstGeom>
          <a:ln w="12700">
            <a:miter lim="400000"/>
          </a:ln>
        </p:spPr>
      </p:pic>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CEFEF9"/>
            </a:gs>
          </a:gsLst>
          <a:lin ang="5400000" scaled="0"/>
        </a:gradFill>
        <a:effectLst/>
      </p:bgPr>
    </p:bg>
    <p:spTree>
      <p:nvGrpSpPr>
        <p:cNvPr id="1" name=""/>
        <p:cNvGrpSpPr/>
        <p:nvPr/>
      </p:nvGrpSpPr>
      <p:grpSpPr>
        <a:xfrm>
          <a:off x="0" y="0"/>
          <a:ext cx="0" cy="0"/>
          <a:chOff x="0" y="0"/>
          <a:chExt cx="0" cy="0"/>
        </a:xfrm>
      </p:grpSpPr>
      <p:sp>
        <p:nvSpPr>
          <p:cNvPr id="175" name="Artificial limb…"/>
          <p:cNvSpPr>
            <a:spLocks noGrp="1"/>
          </p:cNvSpPr>
          <p:nvPr>
            <p:ph type="title"/>
          </p:nvPr>
        </p:nvSpPr>
        <p:spPr>
          <a:xfrm>
            <a:off x="1270000" y="6718300"/>
            <a:ext cx="10464800" cy="2526612"/>
          </a:xfrm>
          <a:prstGeom prst="rect">
            <a:avLst/>
          </a:prstGeom>
        </p:spPr>
        <p:txBody>
          <a:bodyPr anchor="t"/>
          <a:lstStyle/>
          <a:p>
            <a:pPr>
              <a:defRPr sz="4000">
                <a:latin typeface="Helvetica"/>
                <a:ea typeface="Helvetica"/>
                <a:cs typeface="Helvetica"/>
                <a:sym typeface="Helvetica"/>
              </a:defRPr>
            </a:pPr>
            <a:r>
              <a:t>Artificial limb</a:t>
            </a:r>
          </a:p>
          <a:p>
            <a:pPr marL="444500" indent="-444500" algn="l">
              <a:buSzPct val="145000"/>
              <a:defRPr sz="3200">
                <a:latin typeface="Helvetica"/>
                <a:ea typeface="Helvetica"/>
                <a:cs typeface="Helvetica"/>
                <a:sym typeface="Helvetica"/>
              </a:defRPr>
            </a:pPr>
            <a:r>
              <a:t>The disabled people control the movement of the artificial limbs with their minds.</a:t>
            </a:r>
          </a:p>
        </p:txBody>
      </p:sp>
      <p:pic>
        <p:nvPicPr>
          <p:cNvPr id="176" name="44032543_336979037066150_6986780431781724160_n.jpg" descr="44032543_336979037066150_6986780431781724160_n.jpg"/>
          <p:cNvPicPr>
            <a:picLocks noChangeAspect="1"/>
          </p:cNvPicPr>
          <p:nvPr/>
        </p:nvPicPr>
        <p:blipFill>
          <a:blip r:embed="rId2">
            <a:extLst/>
          </a:blip>
          <a:srcRect t="9467" b="9467"/>
          <a:stretch>
            <a:fillRect/>
          </a:stretch>
        </p:blipFill>
        <p:spPr>
          <a:xfrm>
            <a:off x="1635884" y="737195"/>
            <a:ext cx="9733066" cy="5790074"/>
          </a:xfrm>
          <a:prstGeom prst="rect">
            <a:avLst/>
          </a:prstGeom>
          <a:ln w="12700">
            <a:miter lim="400000"/>
          </a:ln>
        </p:spPr>
      </p:pic>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CEFEF9"/>
            </a:gs>
          </a:gsLst>
          <a:lin ang="5400000" scaled="0"/>
        </a:gradFill>
        <a:effectLst/>
      </p:bgPr>
    </p:bg>
    <p:spTree>
      <p:nvGrpSpPr>
        <p:cNvPr id="1" name=""/>
        <p:cNvGrpSpPr/>
        <p:nvPr/>
      </p:nvGrpSpPr>
      <p:grpSpPr>
        <a:xfrm>
          <a:off x="0" y="0"/>
          <a:ext cx="0" cy="0"/>
          <a:chOff x="0" y="0"/>
          <a:chExt cx="0" cy="0"/>
        </a:xfrm>
      </p:grpSpPr>
      <p:sp>
        <p:nvSpPr>
          <p:cNvPr id="178" name="Ethics"/>
          <p:cNvSpPr txBox="1">
            <a:spLocks noGrp="1"/>
          </p:cNvSpPr>
          <p:nvPr>
            <p:ph type="title"/>
          </p:nvPr>
        </p:nvSpPr>
        <p:spPr>
          <a:prstGeom prst="rect">
            <a:avLst/>
          </a:prstGeom>
        </p:spPr>
        <p:txBody>
          <a:bodyPr/>
          <a:lstStyle/>
          <a:p>
            <a:r>
              <a:t>Ethics</a:t>
            </a:r>
          </a:p>
        </p:txBody>
      </p:sp>
      <p:sp>
        <p:nvSpPr>
          <p:cNvPr id="179" name="Someone may invade others privacy.…"/>
          <p:cNvSpPr txBox="1">
            <a:spLocks noGrp="1"/>
          </p:cNvSpPr>
          <p:nvPr>
            <p:ph type="body" idx="1"/>
          </p:nvPr>
        </p:nvSpPr>
        <p:spPr>
          <a:prstGeom prst="rect">
            <a:avLst/>
          </a:prstGeom>
        </p:spPr>
        <p:txBody>
          <a:bodyPr anchor="t"/>
          <a:lstStyle/>
          <a:p>
            <a:r>
              <a:t>Someone may invade others privacy.</a:t>
            </a:r>
          </a:p>
          <a:p>
            <a:r>
              <a:t>We may get the truth that may hurt us.</a:t>
            </a:r>
          </a:p>
          <a:p>
            <a:r>
              <a:t>Without the processes of the communications, it will be more and more unfamiliar between people.</a:t>
            </a:r>
          </a:p>
        </p:txBody>
      </p:sp>
      <p:pic>
        <p:nvPicPr>
          <p:cNvPr id="180" name="26057404_1683107071748541_1641049197836763136_n.gif" descr="26057404_1683107071748541_1641049197836763136_n.gif"/>
          <p:cNvPicPr>
            <a:picLocks/>
          </p:cNvPicPr>
          <p:nvPr/>
        </p:nvPicPr>
        <p:blipFill>
          <a:blip r:embed="rId2">
            <a:extLst/>
          </a:blip>
          <a:stretch>
            <a:fillRect/>
          </a:stretch>
        </p:blipFill>
        <p:spPr>
          <a:xfrm>
            <a:off x="8812228" y="400637"/>
            <a:ext cx="3916207" cy="2889005"/>
          </a:xfrm>
          <a:prstGeom prst="rect">
            <a:avLst/>
          </a:prstGeom>
          <a:ln w="12700">
            <a:miter lim="400000"/>
          </a:ln>
        </p:spPr>
      </p:pic>
      <p:pic>
        <p:nvPicPr>
          <p:cNvPr id="181" name="44190304_1184194428405004_5451844830558683136_n.jpg" descr="44190304_1184194428405004_5451844830558683136_n.jpg"/>
          <p:cNvPicPr>
            <a:picLocks noChangeAspect="1"/>
          </p:cNvPicPr>
          <p:nvPr/>
        </p:nvPicPr>
        <p:blipFill>
          <a:blip r:embed="rId3">
            <a:extLst/>
          </a:blip>
          <a:stretch>
            <a:fillRect/>
          </a:stretch>
        </p:blipFill>
        <p:spPr>
          <a:xfrm>
            <a:off x="3887705" y="5946787"/>
            <a:ext cx="5229390" cy="3511707"/>
          </a:xfrm>
          <a:prstGeom prst="rect">
            <a:avLst/>
          </a:pr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CEFEF9"/>
            </a:gs>
          </a:gsLst>
          <a:lin ang="5400000" scaled="0"/>
        </a:gradFill>
        <a:effectLst/>
      </p:bgPr>
    </p:bg>
    <p:spTree>
      <p:nvGrpSpPr>
        <p:cNvPr id="1" name=""/>
        <p:cNvGrpSpPr/>
        <p:nvPr/>
      </p:nvGrpSpPr>
      <p:grpSpPr>
        <a:xfrm>
          <a:off x="0" y="0"/>
          <a:ext cx="0" cy="0"/>
          <a:chOff x="0" y="0"/>
          <a:chExt cx="0" cy="0"/>
        </a:xfrm>
      </p:grpSpPr>
      <p:sp>
        <p:nvSpPr>
          <p:cNvPr id="122" name="Preface"/>
          <p:cNvSpPr txBox="1">
            <a:spLocks noGrp="1"/>
          </p:cNvSpPr>
          <p:nvPr>
            <p:ph type="title"/>
          </p:nvPr>
        </p:nvSpPr>
        <p:spPr>
          <a:prstGeom prst="rect">
            <a:avLst/>
          </a:prstGeom>
        </p:spPr>
        <p:txBody>
          <a:bodyPr/>
          <a:lstStyle/>
          <a:p>
            <a:r>
              <a:t>Preface</a:t>
            </a:r>
          </a:p>
        </p:txBody>
      </p:sp>
      <p:sp>
        <p:nvSpPr>
          <p:cNvPr id="123" name="Do you want to know what your friends are thinking about?…"/>
          <p:cNvSpPr txBox="1">
            <a:spLocks noGrp="1"/>
          </p:cNvSpPr>
          <p:nvPr>
            <p:ph type="body" idx="1"/>
          </p:nvPr>
        </p:nvSpPr>
        <p:spPr>
          <a:xfrm>
            <a:off x="952500" y="2065585"/>
            <a:ext cx="9239719" cy="6818065"/>
          </a:xfrm>
          <a:prstGeom prst="rect">
            <a:avLst/>
          </a:prstGeom>
        </p:spPr>
        <p:txBody>
          <a:bodyPr anchor="t"/>
          <a:lstStyle/>
          <a:p>
            <a:r>
              <a:t>Do you want to know what your friends are thinking about?</a:t>
            </a:r>
          </a:p>
          <a:p>
            <a:r>
              <a:t>Do you want to know why your girlfriend gets angry again?</a:t>
            </a:r>
          </a:p>
          <a:p>
            <a:r>
              <a:t>Do you want to know who the teacher wants to flunk?</a:t>
            </a:r>
          </a:p>
          <a:p>
            <a:r>
              <a:t>Do you want to know which question the teacher wants to put into the test?</a:t>
            </a:r>
          </a:p>
          <a:p>
            <a:r>
              <a:t>The mind-reading earphone can help you!</a:t>
            </a:r>
          </a:p>
        </p:txBody>
      </p:sp>
      <p:pic>
        <p:nvPicPr>
          <p:cNvPr id="124" name="44164402_850708398386965_1529705417683238912_n.jpg" descr="44164402_850708398386965_1529705417683238912_n.jpg"/>
          <p:cNvPicPr>
            <a:picLocks noChangeAspect="1"/>
          </p:cNvPicPr>
          <p:nvPr/>
        </p:nvPicPr>
        <p:blipFill>
          <a:blip r:embed="rId2">
            <a:extLst/>
          </a:blip>
          <a:srcRect/>
          <a:stretch>
            <a:fillRect/>
          </a:stretch>
        </p:blipFill>
        <p:spPr>
          <a:xfrm rot="2353">
            <a:off x="10202657" y="-70693"/>
            <a:ext cx="2824414" cy="9894707"/>
          </a:xfrm>
          <a:prstGeom prst="rect">
            <a:avLst/>
          </a:prstGeom>
          <a:ln w="12700">
            <a:miter lim="400000"/>
          </a:ln>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CEFEF9"/>
            </a:gs>
          </a:gsLst>
          <a:lin ang="5400000" scaled="0"/>
        </a:gradFill>
        <a:effectLst/>
      </p:bgPr>
    </p:bg>
    <p:spTree>
      <p:nvGrpSpPr>
        <p:cNvPr id="1" name=""/>
        <p:cNvGrpSpPr/>
        <p:nvPr/>
      </p:nvGrpSpPr>
      <p:grpSpPr>
        <a:xfrm>
          <a:off x="0" y="0"/>
          <a:ext cx="0" cy="0"/>
          <a:chOff x="0" y="0"/>
          <a:chExt cx="0" cy="0"/>
        </a:xfrm>
      </p:grpSpPr>
      <p:sp>
        <p:nvSpPr>
          <p:cNvPr id="126" name="Now"/>
          <p:cNvSpPr txBox="1">
            <a:spLocks noGrp="1"/>
          </p:cNvSpPr>
          <p:nvPr>
            <p:ph type="title"/>
          </p:nvPr>
        </p:nvSpPr>
        <p:spPr>
          <a:prstGeom prst="rect">
            <a:avLst/>
          </a:prstGeom>
        </p:spPr>
        <p:txBody>
          <a:bodyPr/>
          <a:lstStyle/>
          <a:p>
            <a:r>
              <a:t>Now</a:t>
            </a:r>
          </a:p>
        </p:txBody>
      </p:sp>
      <p:sp>
        <p:nvSpPr>
          <p:cNvPr id="127" name="Normal way:…"/>
          <p:cNvSpPr txBox="1">
            <a:spLocks noGrp="1"/>
          </p:cNvSpPr>
          <p:nvPr>
            <p:ph type="body" idx="1"/>
          </p:nvPr>
        </p:nvSpPr>
        <p:spPr>
          <a:xfrm>
            <a:off x="1604141" y="2028339"/>
            <a:ext cx="12273957" cy="6615075"/>
          </a:xfrm>
          <a:prstGeom prst="rect">
            <a:avLst/>
          </a:prstGeom>
        </p:spPr>
        <p:txBody>
          <a:bodyPr anchor="t"/>
          <a:lstStyle/>
          <a:p>
            <a:pPr marL="388937" indent="-388937" defTabSz="457200">
              <a:spcBef>
                <a:spcPts val="0"/>
              </a:spcBef>
              <a:defRPr sz="3500">
                <a:latin typeface="Helvetica"/>
                <a:ea typeface="Helvetica"/>
                <a:cs typeface="Helvetica"/>
                <a:sym typeface="Helvetica"/>
              </a:defRPr>
            </a:pPr>
            <a:r>
              <a:t>Normal way:</a:t>
            </a:r>
          </a:p>
          <a:p>
            <a:pPr marL="228600" lvl="7" indent="-228600" defTabSz="457200">
              <a:spcBef>
                <a:spcPts val="0"/>
              </a:spcBef>
              <a:buSzTx/>
              <a:buNone/>
              <a:defRPr sz="3500">
                <a:latin typeface="Helvetica"/>
                <a:ea typeface="Helvetica"/>
                <a:cs typeface="Helvetica"/>
                <a:sym typeface="Helvetica"/>
              </a:defRPr>
            </a:pPr>
            <a:r>
              <a:t>         Facial expression</a:t>
            </a:r>
          </a:p>
          <a:p>
            <a:pPr marL="388937" indent="-388937" defTabSz="457200">
              <a:spcBef>
                <a:spcPts val="0"/>
              </a:spcBef>
              <a:defRPr sz="3500">
                <a:latin typeface="Helvetica"/>
                <a:ea typeface="Helvetica"/>
                <a:cs typeface="Helvetica"/>
                <a:sym typeface="Helvetica"/>
              </a:defRPr>
            </a:pPr>
            <a:r>
              <a:t>Psychological way:</a:t>
            </a:r>
          </a:p>
          <a:p>
            <a:pPr marL="228600" indent="-228600" defTabSz="457200">
              <a:spcBef>
                <a:spcPts val="0"/>
              </a:spcBef>
              <a:buSzTx/>
              <a:buNone/>
              <a:defRPr sz="3500">
                <a:latin typeface="Helvetica"/>
                <a:ea typeface="Helvetica"/>
                <a:cs typeface="Helvetica"/>
                <a:sym typeface="Helvetica"/>
              </a:defRPr>
            </a:pPr>
            <a:r>
              <a:t>         Micro emotions</a:t>
            </a:r>
          </a:p>
        </p:txBody>
      </p:sp>
      <p:pic>
        <p:nvPicPr>
          <p:cNvPr id="128" name="44074936_558145297977514_2254414417976360960_n.jpg" descr="44074936_558145297977514_2254414417976360960_n.jpg"/>
          <p:cNvPicPr>
            <a:picLocks noChangeAspect="1"/>
          </p:cNvPicPr>
          <p:nvPr/>
        </p:nvPicPr>
        <p:blipFill>
          <a:blip r:embed="rId3">
            <a:extLst/>
          </a:blip>
          <a:srcRect l="2887"/>
          <a:stretch>
            <a:fillRect/>
          </a:stretch>
        </p:blipFill>
        <p:spPr>
          <a:xfrm>
            <a:off x="913071" y="4915961"/>
            <a:ext cx="6405932" cy="3842422"/>
          </a:xfrm>
          <a:prstGeom prst="rect">
            <a:avLst/>
          </a:prstGeom>
          <a:ln w="12700">
            <a:miter lim="400000"/>
          </a:ln>
        </p:spPr>
      </p:pic>
      <p:pic>
        <p:nvPicPr>
          <p:cNvPr id="129" name="44159382_2301260346773509_4116947670449258496_n.jpg" descr="44159382_2301260346773509_4116947670449258496_n.jpg"/>
          <p:cNvPicPr>
            <a:picLocks noChangeAspect="1"/>
          </p:cNvPicPr>
          <p:nvPr/>
        </p:nvPicPr>
        <p:blipFill>
          <a:blip r:embed="rId4">
            <a:extLst/>
          </a:blip>
          <a:stretch>
            <a:fillRect/>
          </a:stretch>
        </p:blipFill>
        <p:spPr>
          <a:xfrm>
            <a:off x="8014137" y="1506350"/>
            <a:ext cx="4051448" cy="7210612"/>
          </a:xfrm>
          <a:prstGeom prst="rect">
            <a:avLst/>
          </a:prstGeom>
          <a:ln w="12700">
            <a:miter lim="400000"/>
          </a:ln>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CEFEF9"/>
            </a:gs>
          </a:gsLst>
          <a:lin ang="5400000" scaled="0"/>
        </a:gradFill>
        <a:effectLst/>
      </p:bgPr>
    </p:bg>
    <p:spTree>
      <p:nvGrpSpPr>
        <p:cNvPr id="1" name=""/>
        <p:cNvGrpSpPr/>
        <p:nvPr/>
      </p:nvGrpSpPr>
      <p:grpSpPr>
        <a:xfrm>
          <a:off x="0" y="0"/>
          <a:ext cx="0" cy="0"/>
          <a:chOff x="0" y="0"/>
          <a:chExt cx="0" cy="0"/>
        </a:xfrm>
      </p:grpSpPr>
      <p:sp>
        <p:nvSpPr>
          <p:cNvPr id="133" name="Future"/>
          <p:cNvSpPr txBox="1">
            <a:spLocks noGrp="1"/>
          </p:cNvSpPr>
          <p:nvPr>
            <p:ph type="title"/>
          </p:nvPr>
        </p:nvSpPr>
        <p:spPr>
          <a:prstGeom prst="rect">
            <a:avLst/>
          </a:prstGeom>
        </p:spPr>
        <p:txBody>
          <a:bodyPr/>
          <a:lstStyle/>
          <a:p>
            <a:r>
              <a:t>Future</a:t>
            </a:r>
          </a:p>
        </p:txBody>
      </p:sp>
      <p:sp>
        <p:nvSpPr>
          <p:cNvPr id="134" name="We have more convenient, precise, and unique way:…"/>
          <p:cNvSpPr txBox="1">
            <a:spLocks noGrp="1"/>
          </p:cNvSpPr>
          <p:nvPr>
            <p:ph type="body" idx="1"/>
          </p:nvPr>
        </p:nvSpPr>
        <p:spPr>
          <a:prstGeom prst="rect">
            <a:avLst/>
          </a:prstGeom>
        </p:spPr>
        <p:txBody>
          <a:bodyPr anchor="t"/>
          <a:lstStyle/>
          <a:p>
            <a:r>
              <a:t>We have more convenient, precise, and unique way:     </a:t>
            </a:r>
          </a:p>
          <a:p>
            <a:pPr marL="0" indent="0" algn="ctr">
              <a:buSzTx/>
              <a:buNone/>
              <a:defRPr>
                <a:solidFill>
                  <a:schemeClr val="accent4">
                    <a:hueOff val="-1081314"/>
                    <a:satOff val="4338"/>
                    <a:lumOff val="-8931"/>
                  </a:schemeClr>
                </a:solidFill>
              </a:defRPr>
            </a:pPr>
            <a:r>
              <a:rPr sz="4500" b="1"/>
              <a:t>Brain wave reading!!!</a:t>
            </a:r>
          </a:p>
        </p:txBody>
      </p:sp>
      <p:pic>
        <p:nvPicPr>
          <p:cNvPr id="135" name="43952209_467711920385234_5656917810861834240_n.jpg" descr="43952209_467711920385234_5656917810861834240_n.jpg"/>
          <p:cNvPicPr>
            <a:picLocks noChangeAspect="1"/>
          </p:cNvPicPr>
          <p:nvPr/>
        </p:nvPicPr>
        <p:blipFill>
          <a:blip r:embed="rId2">
            <a:extLst/>
          </a:blip>
          <a:srcRect l="4066" t="4066" r="4066" b="4066"/>
          <a:stretch>
            <a:fillRect/>
          </a:stretch>
        </p:blipFill>
        <p:spPr>
          <a:xfrm>
            <a:off x="3024981" y="4549274"/>
            <a:ext cx="6954920" cy="4172952"/>
          </a:xfrm>
          <a:prstGeom prst="rect">
            <a:avLst/>
          </a:prstGeom>
          <a:ln w="12700">
            <a:miter lim="400000"/>
          </a:ln>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CEFEF9"/>
            </a:gs>
          </a:gsLst>
          <a:lin ang="5400000" scaled="0"/>
        </a:gradFill>
        <a:effectLst/>
      </p:bgPr>
    </p:bg>
    <p:spTree>
      <p:nvGrpSpPr>
        <p:cNvPr id="1" name=""/>
        <p:cNvGrpSpPr/>
        <p:nvPr/>
      </p:nvGrpSpPr>
      <p:grpSpPr>
        <a:xfrm>
          <a:off x="0" y="0"/>
          <a:ext cx="0" cy="0"/>
          <a:chOff x="0" y="0"/>
          <a:chExt cx="0" cy="0"/>
        </a:xfrm>
      </p:grpSpPr>
      <p:sp>
        <p:nvSpPr>
          <p:cNvPr id="137" name="Principle"/>
          <p:cNvSpPr txBox="1">
            <a:spLocks noGrp="1"/>
          </p:cNvSpPr>
          <p:nvPr>
            <p:ph type="title"/>
          </p:nvPr>
        </p:nvSpPr>
        <p:spPr>
          <a:prstGeom prst="rect">
            <a:avLst/>
          </a:prstGeom>
        </p:spPr>
        <p:txBody>
          <a:bodyPr/>
          <a:lstStyle/>
          <a:p>
            <a:r>
              <a:t>Principle</a:t>
            </a:r>
          </a:p>
        </p:txBody>
      </p:sp>
      <p:sp>
        <p:nvSpPr>
          <p:cNvPr id="138" name="Brain wave reading:…"/>
          <p:cNvSpPr txBox="1">
            <a:spLocks noGrp="1"/>
          </p:cNvSpPr>
          <p:nvPr>
            <p:ph type="body" idx="1"/>
          </p:nvPr>
        </p:nvSpPr>
        <p:spPr>
          <a:xfrm>
            <a:off x="952500" y="2174390"/>
            <a:ext cx="11099800" cy="6286501"/>
          </a:xfrm>
          <a:prstGeom prst="rect">
            <a:avLst/>
          </a:prstGeom>
        </p:spPr>
        <p:txBody>
          <a:bodyPr anchor="t"/>
          <a:lstStyle/>
          <a:p>
            <a:pPr marL="388937" indent="-388937" defTabSz="457200">
              <a:spcBef>
                <a:spcPts val="0"/>
              </a:spcBef>
              <a:defRPr>
                <a:latin typeface="Helvetica"/>
                <a:ea typeface="Helvetica"/>
                <a:cs typeface="Helvetica"/>
                <a:sym typeface="Helvetica"/>
              </a:defRPr>
            </a:pPr>
            <a:r>
              <a:t>Brain wave reading: </a:t>
            </a:r>
          </a:p>
          <a:p>
            <a:pPr marL="0" lvl="2" indent="0" defTabSz="355600">
              <a:spcBef>
                <a:spcPts val="0"/>
              </a:spcBef>
              <a:buSzTx/>
              <a:buNone/>
            </a:pPr>
            <a:r>
              <a:t>the essence of the brain wave is an electrical signal.The brain wave technology is to collect signals when people are thinking and translates them into the signals that the machine can identify.</a:t>
            </a:r>
          </a:p>
          <a:p>
            <a:pPr marL="389254" indent="-389254" defTabSz="457200">
              <a:spcBef>
                <a:spcPts val="0"/>
              </a:spcBef>
              <a:buSzTx/>
              <a:buNone/>
              <a:defRPr sz="2800">
                <a:latin typeface="Helvetica"/>
                <a:ea typeface="Helvetica"/>
                <a:cs typeface="Helvetica"/>
                <a:sym typeface="Helvetica"/>
              </a:defRPr>
            </a:pPr>
            <a:endParaRPr/>
          </a:p>
        </p:txBody>
      </p:sp>
      <p:pic>
        <p:nvPicPr>
          <p:cNvPr id="139" name="44035732_695415944167162_6673803695316008960_n.jpg" descr="44035732_695415944167162_6673803695316008960_n.jpg"/>
          <p:cNvPicPr>
            <a:picLocks noChangeAspect="1"/>
          </p:cNvPicPr>
          <p:nvPr/>
        </p:nvPicPr>
        <p:blipFill>
          <a:blip r:embed="rId3">
            <a:extLst/>
          </a:blip>
          <a:srcRect/>
          <a:stretch>
            <a:fillRect/>
          </a:stretch>
        </p:blipFill>
        <p:spPr>
          <a:xfrm>
            <a:off x="3188890" y="5038018"/>
            <a:ext cx="6627016" cy="4418011"/>
          </a:xfrm>
          <a:prstGeom prst="rect">
            <a:avLst/>
          </a:prstGeom>
          <a:ln w="12700">
            <a:miter lim="400000"/>
          </a:ln>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CEFEF9"/>
            </a:gs>
          </a:gsLst>
          <a:lin ang="5400000" scaled="0"/>
        </a:gradFill>
        <a:effectLst/>
      </p:bgPr>
    </p:bg>
    <p:spTree>
      <p:nvGrpSpPr>
        <p:cNvPr id="1" name=""/>
        <p:cNvGrpSpPr/>
        <p:nvPr/>
      </p:nvGrpSpPr>
      <p:grpSpPr>
        <a:xfrm>
          <a:off x="0" y="0"/>
          <a:ext cx="0" cy="0"/>
          <a:chOff x="0" y="0"/>
          <a:chExt cx="0" cy="0"/>
        </a:xfrm>
      </p:grpSpPr>
      <p:sp>
        <p:nvSpPr>
          <p:cNvPr id="143" name="原理"/>
          <p:cNvSpPr>
            <a:spLocks noGrp="1"/>
          </p:cNvSpPr>
          <p:nvPr>
            <p:ph type="title"/>
          </p:nvPr>
        </p:nvSpPr>
        <p:spPr>
          <a:prstGeom prst="rect">
            <a:avLst/>
          </a:prstGeom>
        </p:spPr>
        <p:txBody>
          <a:bodyPr/>
          <a:lstStyle/>
          <a:p>
            <a:r>
              <a:t>原理</a:t>
            </a:r>
          </a:p>
        </p:txBody>
      </p:sp>
      <p:sp>
        <p:nvSpPr>
          <p:cNvPr id="144" name="腦電波讀心:據資料顯示，腦波的本質是一種電信號，人類的各種活動都會產生能量不同的電信號.腦波科技就是採集人類思考時產生的電信號，利用大數據技術找出規律性，從而進一步翻譯成機器可識別的信號。"/>
          <p:cNvSpPr>
            <a:spLocks noGrp="1"/>
          </p:cNvSpPr>
          <p:nvPr>
            <p:ph type="body" idx="1"/>
          </p:nvPr>
        </p:nvSpPr>
        <p:spPr>
          <a:prstGeom prst="rect">
            <a:avLst/>
          </a:prstGeom>
        </p:spPr>
        <p:txBody>
          <a:bodyPr anchor="t"/>
          <a:lstStyle/>
          <a:p>
            <a:pPr marL="388937" indent="-388937" defTabSz="457200">
              <a:spcBef>
                <a:spcPts val="0"/>
              </a:spcBef>
              <a:defRPr sz="3100">
                <a:latin typeface="Helvetica"/>
                <a:ea typeface="Helvetica"/>
                <a:cs typeface="Helvetica"/>
                <a:sym typeface="Helvetica"/>
              </a:defRPr>
            </a:pPr>
            <a:r>
              <a:rPr dirty="0">
                <a:solidFill>
                  <a:schemeClr val="accent5">
                    <a:hueOff val="-82419"/>
                    <a:satOff val="-9513"/>
                    <a:lumOff val="-16343"/>
                  </a:schemeClr>
                </a:solidFill>
              </a:rPr>
              <a:t>腦電波讀心</a:t>
            </a:r>
            <a:r>
              <a:rPr dirty="0"/>
              <a:t>:據資料顯示，腦波的本質是一種電信號，人類的各種活動都會產生能量不同的電信號.腦波科技就是</a:t>
            </a:r>
            <a:r>
              <a:rPr dirty="0">
                <a:solidFill>
                  <a:schemeClr val="accent5">
                    <a:hueOff val="-82419"/>
                    <a:satOff val="-9513"/>
                    <a:lumOff val="-16343"/>
                  </a:schemeClr>
                </a:solidFill>
              </a:rPr>
              <a:t>採集人類思考時產生的電信號</a:t>
            </a:r>
            <a:r>
              <a:rPr dirty="0"/>
              <a:t>，利用大數據技術找出規律性，從而進一步</a:t>
            </a:r>
            <a:r>
              <a:rPr dirty="0">
                <a:solidFill>
                  <a:schemeClr val="accent5">
                    <a:hueOff val="-82419"/>
                    <a:satOff val="-9513"/>
                    <a:lumOff val="-16343"/>
                  </a:schemeClr>
                </a:solidFill>
              </a:rPr>
              <a:t>翻譯成機器可識別的信號</a:t>
            </a:r>
            <a:r>
              <a:rPr dirty="0"/>
              <a:t>。</a:t>
            </a:r>
          </a:p>
        </p:txBody>
      </p:sp>
      <p:pic>
        <p:nvPicPr>
          <p:cNvPr id="145" name="44067949_327605251377217_419163811379937280_n.jpg" descr="44067949_327605251377217_419163811379937280_n.jpg"/>
          <p:cNvPicPr>
            <a:picLocks noChangeAspect="1"/>
          </p:cNvPicPr>
          <p:nvPr/>
        </p:nvPicPr>
        <p:blipFill>
          <a:blip r:embed="rId2">
            <a:extLst/>
          </a:blip>
          <a:stretch>
            <a:fillRect/>
          </a:stretch>
        </p:blipFill>
        <p:spPr>
          <a:xfrm>
            <a:off x="3151825" y="5208645"/>
            <a:ext cx="6701150" cy="3800316"/>
          </a:xfrm>
          <a:prstGeom prst="rect">
            <a:avLst/>
          </a:prstGeom>
          <a:ln w="12700">
            <a:miter lim="400000"/>
          </a:ln>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CEFEF9"/>
            </a:gs>
          </a:gsLst>
          <a:lin ang="5400000" scaled="0"/>
        </a:gradFill>
        <a:effectLst/>
      </p:bgPr>
    </p:bg>
    <p:spTree>
      <p:nvGrpSpPr>
        <p:cNvPr id="1" name=""/>
        <p:cNvGrpSpPr/>
        <p:nvPr/>
      </p:nvGrpSpPr>
      <p:grpSpPr>
        <a:xfrm>
          <a:off x="0" y="0"/>
          <a:ext cx="0" cy="0"/>
          <a:chOff x="0" y="0"/>
          <a:chExt cx="0" cy="0"/>
        </a:xfrm>
      </p:grpSpPr>
      <p:sp>
        <p:nvSpPr>
          <p:cNvPr id="153" name="And !"/>
          <p:cNvSpPr txBox="1">
            <a:spLocks noGrp="1"/>
          </p:cNvSpPr>
          <p:nvPr>
            <p:ph type="title"/>
          </p:nvPr>
        </p:nvSpPr>
        <p:spPr>
          <a:prstGeom prst="rect">
            <a:avLst/>
          </a:prstGeom>
        </p:spPr>
        <p:txBody>
          <a:bodyPr/>
          <a:lstStyle/>
          <a:p>
            <a:pPr lvl="1"/>
            <a:r>
              <a:t>And !</a:t>
            </a:r>
          </a:p>
        </p:txBody>
      </p:sp>
      <p:sp>
        <p:nvSpPr>
          <p:cNvPr id="154" name="We put this incredible technology into a small earphone!"/>
          <p:cNvSpPr txBox="1">
            <a:spLocks noGrp="1"/>
          </p:cNvSpPr>
          <p:nvPr>
            <p:ph type="body" idx="1"/>
          </p:nvPr>
        </p:nvSpPr>
        <p:spPr>
          <a:prstGeom prst="rect">
            <a:avLst/>
          </a:prstGeom>
        </p:spPr>
        <p:txBody>
          <a:bodyPr anchor="t"/>
          <a:lstStyle>
            <a:lvl1pPr>
              <a:defRPr sz="3300"/>
            </a:lvl1pPr>
          </a:lstStyle>
          <a:p>
            <a:r>
              <a:t>We put this incredible technology into a small earphone!</a:t>
            </a:r>
          </a:p>
        </p:txBody>
      </p:sp>
      <p:pic>
        <p:nvPicPr>
          <p:cNvPr id="155" name="44043544_560281891075217_2055464158366793728_n.jpg" descr="44043544_560281891075217_2055464158366793728_n.jpg"/>
          <p:cNvPicPr>
            <a:picLocks noChangeAspect="1"/>
          </p:cNvPicPr>
          <p:nvPr/>
        </p:nvPicPr>
        <p:blipFill>
          <a:blip r:embed="rId2">
            <a:extLst/>
          </a:blip>
          <a:stretch>
            <a:fillRect/>
          </a:stretch>
        </p:blipFill>
        <p:spPr>
          <a:xfrm>
            <a:off x="3139001" y="4095185"/>
            <a:ext cx="6726798" cy="4490015"/>
          </a:xfrm>
          <a:prstGeom prst="rect">
            <a:avLst/>
          </a:prstGeom>
          <a:ln w="12700">
            <a:miter lim="400000"/>
          </a:ln>
        </p:spPr>
      </p:pic>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CEFEF9"/>
            </a:gs>
          </a:gsLst>
          <a:lin ang="5400000" scaled="0"/>
        </a:gradFill>
        <a:effectLst/>
      </p:bgPr>
    </p:bg>
    <p:spTree>
      <p:nvGrpSpPr>
        <p:cNvPr id="1" name=""/>
        <p:cNvGrpSpPr/>
        <p:nvPr/>
      </p:nvGrpSpPr>
      <p:grpSpPr>
        <a:xfrm>
          <a:off x="0" y="0"/>
          <a:ext cx="0" cy="0"/>
          <a:chOff x="0" y="0"/>
          <a:chExt cx="0" cy="0"/>
        </a:xfrm>
      </p:grpSpPr>
      <p:sp>
        <p:nvSpPr>
          <p:cNvPr id="157" name="Usage"/>
          <p:cNvSpPr txBox="1">
            <a:spLocks noGrp="1"/>
          </p:cNvSpPr>
          <p:nvPr>
            <p:ph type="title"/>
          </p:nvPr>
        </p:nvSpPr>
        <p:spPr>
          <a:prstGeom prst="rect">
            <a:avLst/>
          </a:prstGeom>
        </p:spPr>
        <p:txBody>
          <a:bodyPr/>
          <a:lstStyle>
            <a:lvl1pPr defTabSz="457200">
              <a:defRPr>
                <a:latin typeface="Helvetica"/>
                <a:ea typeface="Helvetica"/>
                <a:cs typeface="Helvetica"/>
                <a:sym typeface="Helvetica"/>
              </a:defRPr>
            </a:lvl1pPr>
          </a:lstStyle>
          <a:p>
            <a:r>
              <a:t>Usage</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CEFEF9"/>
            </a:gs>
          </a:gsLst>
          <a:lin ang="5400000" scaled="0"/>
        </a:gradFill>
        <a:effectLst/>
      </p:bgPr>
    </p:bg>
    <p:spTree>
      <p:nvGrpSpPr>
        <p:cNvPr id="1" name=""/>
        <p:cNvGrpSpPr/>
        <p:nvPr/>
      </p:nvGrpSpPr>
      <p:grpSpPr>
        <a:xfrm>
          <a:off x="0" y="0"/>
          <a:ext cx="0" cy="0"/>
          <a:chOff x="0" y="0"/>
          <a:chExt cx="0" cy="0"/>
        </a:xfrm>
      </p:grpSpPr>
      <p:sp>
        <p:nvSpPr>
          <p:cNvPr id="159" name="Deception Detection…"/>
          <p:cNvSpPr txBox="1">
            <a:spLocks noGrp="1"/>
          </p:cNvSpPr>
          <p:nvPr>
            <p:ph type="title"/>
          </p:nvPr>
        </p:nvSpPr>
        <p:spPr>
          <a:xfrm>
            <a:off x="1270000" y="6220059"/>
            <a:ext cx="10464800" cy="3045491"/>
          </a:xfrm>
          <a:prstGeom prst="rect">
            <a:avLst/>
          </a:prstGeom>
        </p:spPr>
        <p:txBody>
          <a:bodyPr anchor="t"/>
          <a:lstStyle/>
          <a:p>
            <a:pPr marL="228600" indent="-228600" defTabSz="457200">
              <a:defRPr sz="4000">
                <a:latin typeface="Helvetica"/>
                <a:ea typeface="Helvetica"/>
                <a:cs typeface="Helvetica"/>
                <a:sym typeface="Helvetica"/>
              </a:defRPr>
            </a:pPr>
            <a:r>
              <a:t>Deception Detection</a:t>
            </a:r>
          </a:p>
          <a:p>
            <a:pPr marL="444500" indent="-444500" algn="l" defTabSz="457200">
              <a:buSzPct val="145000"/>
              <a:defRPr sz="3200">
                <a:latin typeface="Helvetica"/>
                <a:ea typeface="Helvetica"/>
                <a:cs typeface="Helvetica"/>
                <a:sym typeface="Helvetica"/>
              </a:defRPr>
            </a:pPr>
            <a:r>
              <a:t>Detect the deceptions.</a:t>
            </a:r>
          </a:p>
          <a:p>
            <a:pPr marL="444500" indent="-444500" algn="l" defTabSz="457200">
              <a:buSzPct val="145000"/>
              <a:defRPr sz="3200">
                <a:latin typeface="Helvetica"/>
                <a:ea typeface="Helvetica"/>
                <a:cs typeface="Helvetica"/>
                <a:sym typeface="Helvetica"/>
              </a:defRPr>
            </a:pPr>
            <a:r>
              <a:t>The police can find out the truth faster.</a:t>
            </a:r>
          </a:p>
          <a:p>
            <a:pPr marL="444500" indent="-444500" algn="l" defTabSz="457200">
              <a:buSzPct val="145000"/>
              <a:defRPr sz="3200">
                <a:latin typeface="Helvetica"/>
                <a:ea typeface="Helvetica"/>
                <a:cs typeface="Helvetica"/>
                <a:sym typeface="Helvetica"/>
              </a:defRPr>
            </a:pPr>
            <a:r>
              <a:t>It can find out the truth that he or she has an extramarital affair or being betrayed by friends.</a:t>
            </a:r>
          </a:p>
        </p:txBody>
      </p:sp>
      <p:pic>
        <p:nvPicPr>
          <p:cNvPr id="160" name="44076983_480502252443673_7151566270956044288_n.jpg" descr="44076983_480502252443673_7151566270956044288_n.jpg"/>
          <p:cNvPicPr>
            <a:picLocks noChangeAspect="1"/>
          </p:cNvPicPr>
          <p:nvPr/>
        </p:nvPicPr>
        <p:blipFill>
          <a:blip r:embed="rId2">
            <a:extLst/>
          </a:blip>
          <a:stretch>
            <a:fillRect/>
          </a:stretch>
        </p:blipFill>
        <p:spPr>
          <a:xfrm>
            <a:off x="4026415" y="927006"/>
            <a:ext cx="4951969" cy="4951969"/>
          </a:xfrm>
          <a:prstGeom prst="rect">
            <a:avLst/>
          </a:prstGeom>
          <a:ln w="12700">
            <a:miter lim="400000"/>
          </a:ln>
        </p:spPr>
      </p:pic>
    </p:spTree>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t">
        <a:normAutofit/>
      </a:bodyPr>
      <a:lstStyle>
        <a:defPPr marL="444500" marR="0" indent="-444500" algn="l" defTabSz="584200" rtl="0" fontAlgn="auto" latinLnBrk="0" hangingPunct="0">
          <a:lnSpc>
            <a:spcPct val="100000"/>
          </a:lnSpc>
          <a:spcBef>
            <a:spcPts val="4200"/>
          </a:spcBef>
          <a:spcAft>
            <a:spcPts val="0"/>
          </a:spcAft>
          <a:buClrTx/>
          <a:buSzPct val="145000"/>
          <a:buFontTx/>
          <a:buChar char="•"/>
          <a:tabLst/>
          <a:defRPr kumimoji="0" sz="3200" b="0"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t">
        <a:normAutofit/>
      </a:bodyPr>
      <a:lstStyle>
        <a:defPPr marL="444500" marR="0" indent="-444500" algn="l" defTabSz="584200" rtl="0" fontAlgn="auto" latinLnBrk="0" hangingPunct="0">
          <a:lnSpc>
            <a:spcPct val="100000"/>
          </a:lnSpc>
          <a:spcBef>
            <a:spcPts val="4200"/>
          </a:spcBef>
          <a:spcAft>
            <a:spcPts val="0"/>
          </a:spcAft>
          <a:buClrTx/>
          <a:buSzPct val="145000"/>
          <a:buFontTx/>
          <a:buChar char="•"/>
          <a:tabLst/>
          <a:defRPr kumimoji="0" sz="3200" b="0"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402</Words>
  <Application>Microsoft Macintosh PowerPoint</Application>
  <PresentationFormat>自訂</PresentationFormat>
  <Paragraphs>48</Paragraphs>
  <Slides>14</Slides>
  <Notes>2</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14</vt:i4>
      </vt:variant>
    </vt:vector>
  </HeadingPairs>
  <TitlesOfParts>
    <vt:vector size="21" baseType="lpstr">
      <vt:lpstr>Helvetica</vt:lpstr>
      <vt:lpstr>Helvetica Light</vt:lpstr>
      <vt:lpstr>Helvetica Neue</vt:lpstr>
      <vt:lpstr>Helvetica Neue Light</vt:lpstr>
      <vt:lpstr>Helvetica Neue Medium</vt:lpstr>
      <vt:lpstr>Helvetica Neue Thin</vt:lpstr>
      <vt:lpstr>White</vt:lpstr>
      <vt:lpstr>Mind-Reading Earphone</vt:lpstr>
      <vt:lpstr>Preface</vt:lpstr>
      <vt:lpstr>Now</vt:lpstr>
      <vt:lpstr>Future</vt:lpstr>
      <vt:lpstr>Principle</vt:lpstr>
      <vt:lpstr>原理</vt:lpstr>
      <vt:lpstr>And !</vt:lpstr>
      <vt:lpstr>Usage</vt:lpstr>
      <vt:lpstr>Deception Detection Detect the deceptions. The police can find out the truth faster. It can find out the truth that he or she has an extramarital affair or being betrayed by friends.</vt:lpstr>
      <vt:lpstr>Autism Talking with autistic patients and opening their isolated minds.</vt:lpstr>
      <vt:lpstr>Deaf people Can also use the mind-reading earphone to communicate with them, so they can expand their social circles.</vt:lpstr>
      <vt:lpstr>Spy Speaking will no longer be the only way to carry out the missions, which will make the spies accomplish the goal more easily.</vt:lpstr>
      <vt:lpstr>Artificial limb The disabled people control the movement of the artificial limbs with their minds.</vt:lpstr>
      <vt:lpstr>Ethics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Mind-Reading Earphone</dc:title>
  <cp:lastModifiedBy>昇平 林</cp:lastModifiedBy>
  <cp:revision>1</cp:revision>
  <dcterms:modified xsi:type="dcterms:W3CDTF">2018-10-30T12:05:15Z</dcterms:modified>
</cp:coreProperties>
</file>